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56"/>
  </p:notesMasterIdLst>
  <p:sldIdLst>
    <p:sldId id="313" r:id="rId2"/>
    <p:sldId id="314" r:id="rId3"/>
    <p:sldId id="315" r:id="rId4"/>
    <p:sldId id="316" r:id="rId5"/>
    <p:sldId id="317" r:id="rId6"/>
    <p:sldId id="318" r:id="rId7"/>
    <p:sldId id="319" r:id="rId8"/>
    <p:sldId id="320" r:id="rId9"/>
    <p:sldId id="321" r:id="rId10"/>
    <p:sldId id="322" r:id="rId11"/>
    <p:sldId id="323" r:id="rId12"/>
    <p:sldId id="327" r:id="rId13"/>
    <p:sldId id="326" r:id="rId14"/>
    <p:sldId id="324" r:id="rId15"/>
    <p:sldId id="328" r:id="rId16"/>
    <p:sldId id="275" r:id="rId17"/>
    <p:sldId id="276" r:id="rId18"/>
    <p:sldId id="257" r:id="rId19"/>
    <p:sldId id="260" r:id="rId20"/>
    <p:sldId id="261" r:id="rId21"/>
    <p:sldId id="262" r:id="rId22"/>
    <p:sldId id="263" r:id="rId23"/>
    <p:sldId id="264" r:id="rId24"/>
    <p:sldId id="258" r:id="rId25"/>
    <p:sldId id="259" r:id="rId26"/>
    <p:sldId id="292" r:id="rId27"/>
    <p:sldId id="293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277" r:id="rId37"/>
    <p:sldId id="279" r:id="rId38"/>
    <p:sldId id="265" r:id="rId39"/>
    <p:sldId id="266" r:id="rId40"/>
    <p:sldId id="267" r:id="rId41"/>
    <p:sldId id="268" r:id="rId42"/>
    <p:sldId id="269" r:id="rId43"/>
    <p:sldId id="270" r:id="rId44"/>
    <p:sldId id="272" r:id="rId45"/>
    <p:sldId id="273" r:id="rId46"/>
    <p:sldId id="271" r:id="rId47"/>
    <p:sldId id="306" r:id="rId48"/>
    <p:sldId id="307" r:id="rId49"/>
    <p:sldId id="308" r:id="rId50"/>
    <p:sldId id="309" r:id="rId51"/>
    <p:sldId id="310" r:id="rId52"/>
    <p:sldId id="311" r:id="rId53"/>
    <p:sldId id="312" r:id="rId54"/>
    <p:sldId id="329" r:id="rId55"/>
  </p:sldIdLst>
  <p:sldSz cx="10691813" cy="60118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002B"/>
    <a:srgbClr val="00A3E0"/>
    <a:srgbClr val="DADADA"/>
    <a:srgbClr val="878787"/>
    <a:srgbClr val="CCECDB"/>
    <a:srgbClr val="66C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6337"/>
  </p:normalViewPr>
  <p:slideViewPr>
    <p:cSldViewPr snapToGrid="0">
      <p:cViewPr varScale="1">
        <p:scale>
          <a:sx n="114" d="100"/>
          <a:sy n="114" d="100"/>
        </p:scale>
        <p:origin x="120" y="7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685235557676505"/>
          <c:y val="5.1175327376480624E-2"/>
          <c:w val="0.71666544712214009"/>
          <c:h val="0.7532608351572313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E03-43BF-9A4F-EFAE7D883EE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E03-43BF-9A4F-EFAE7D883EE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FE03-43BF-9A4F-EFAE7D883EE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FE03-43BF-9A4F-EFAE7D883EE8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FE03-43BF-9A4F-EFAE7D883EE8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FE03-43BF-9A4F-EFAE7D883EE8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FE03-43BF-9A4F-EFAE7D883EE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List1!$A$2:$A$8</c:f>
              <c:strCache>
                <c:ptCount val="6"/>
                <c:pt idx="0">
                  <c:v>Výseč 1</c:v>
                </c:pt>
                <c:pt idx="1">
                  <c:v>Výseč 2</c:v>
                </c:pt>
                <c:pt idx="2">
                  <c:v>Výseč 3</c:v>
                </c:pt>
                <c:pt idx="3">
                  <c:v>Výseč 4</c:v>
                </c:pt>
                <c:pt idx="4">
                  <c:v>Výseč 5</c:v>
                </c:pt>
                <c:pt idx="5">
                  <c:v>Výseč 6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  <c:pt idx="4">
                  <c:v>2</c:v>
                </c:pt>
                <c:pt idx="5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270-459E-A6EB-17D0A683BB6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6"/>
        <c:delete val="1"/>
      </c:legendEntry>
      <c:layout>
        <c:manualLayout>
          <c:xMode val="edge"/>
          <c:yMode val="edge"/>
          <c:x val="0.60716031708157692"/>
          <c:y val="0.82454600213027107"/>
          <c:w val="0.38904615710914925"/>
          <c:h val="0.17545399786972887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685235557676505"/>
          <c:y val="5.1175327376480624E-2"/>
          <c:w val="0.71666544712214009"/>
          <c:h val="0.7532608351572313"/>
        </c:manualLayout>
      </c:layout>
      <c:doughnut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45D-40FD-9225-DF676C6AA8F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645D-40FD-9225-DF676C6AA8F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645D-40FD-9225-DF676C6AA8F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645D-40FD-9225-DF676C6AA8F1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645D-40FD-9225-DF676C6AA8F1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645D-40FD-9225-DF676C6AA8F1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645D-40FD-9225-DF676C6AA8F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List1!$A$2:$A$8</c:f>
              <c:strCache>
                <c:ptCount val="6"/>
                <c:pt idx="0">
                  <c:v>Výseč 1</c:v>
                </c:pt>
                <c:pt idx="1">
                  <c:v>Výseč 2</c:v>
                </c:pt>
                <c:pt idx="2">
                  <c:v>Výseč 3</c:v>
                </c:pt>
                <c:pt idx="3">
                  <c:v>Výseč 4</c:v>
                </c:pt>
                <c:pt idx="4">
                  <c:v>Výseč 5</c:v>
                </c:pt>
                <c:pt idx="5">
                  <c:v>Výseč 6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  <c:pt idx="4">
                  <c:v>2</c:v>
                </c:pt>
                <c:pt idx="5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270-459E-A6EB-17D0A683BB6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b"/>
      <c:legendEntry>
        <c:idx val="6"/>
        <c:delete val="1"/>
      </c:legendEntry>
      <c:layout>
        <c:manualLayout>
          <c:xMode val="edge"/>
          <c:yMode val="edge"/>
          <c:x val="0.64756435748561736"/>
          <c:y val="0.82454600213027107"/>
          <c:w val="0.3524356425143827"/>
          <c:h val="0.17545399786972887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87006331405994E-2"/>
          <c:y val="3.6716541618472084E-2"/>
          <c:w val="0.95611942810247263"/>
          <c:h val="0.7360100450915748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Řada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List1!$B$2:$B$7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</c:v>
                </c:pt>
                <c:pt idx="5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C03-4469-AA4D-C0A545333891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Řada 2</c:v>
                </c:pt>
              </c:strCache>
            </c:strRef>
          </c:tx>
          <c:spPr>
            <a:solidFill>
              <a:srgbClr val="66C59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List1!$C$2:$C$7</c:f>
              <c:numCache>
                <c:formatCode>General</c:formatCode>
                <c:ptCount val="6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5</c:v>
                </c:pt>
                <c:pt idx="5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C03-4469-AA4D-C0A545333891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Řada 3</c:v>
                </c:pt>
              </c:strCache>
            </c:strRef>
          </c:tx>
          <c:spPr>
            <a:solidFill>
              <a:srgbClr val="CCECD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List1!$D$2:$D$7</c:f>
              <c:numCache>
                <c:formatCode>General</c:formatCode>
                <c:ptCount val="6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5</c:v>
                </c:pt>
                <c:pt idx="5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C03-4469-AA4D-C0A545333891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977724504"/>
        <c:axId val="977723784"/>
      </c:barChart>
      <c:catAx>
        <c:axId val="977724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77723784"/>
        <c:crosses val="autoZero"/>
        <c:auto val="1"/>
        <c:lblAlgn val="ctr"/>
        <c:lblOffset val="100"/>
        <c:noMultiLvlLbl val="0"/>
      </c:catAx>
      <c:valAx>
        <c:axId val="977723784"/>
        <c:scaling>
          <c:orientation val="minMax"/>
        </c:scaling>
        <c:delete val="0"/>
        <c:axPos val="l"/>
        <c:majorGridlines>
          <c:spPr>
            <a:ln w="12700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77724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9125178628969941"/>
          <c:y val="0.85785898522307646"/>
          <c:w val="8.5647332131391488E-2"/>
          <c:h val="0.1421410147769235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87006331405994E-2"/>
          <c:y val="3.6716541618472084E-2"/>
          <c:w val="0.95611942810247263"/>
          <c:h val="0.685735104007521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Sloupec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C03-4469-AA4D-C0A545333891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Sloupec 2</c:v>
                </c:pt>
              </c:strCache>
            </c:strRef>
          </c:tx>
          <c:spPr>
            <a:solidFill>
              <a:srgbClr val="66C59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C03-4469-AA4D-C0A545333891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Sloupec 3</c:v>
                </c:pt>
              </c:strCache>
            </c:strRef>
          </c:tx>
          <c:spPr>
            <a:solidFill>
              <a:srgbClr val="CCECD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C03-4469-AA4D-C0A545333891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Sloupec 4</c:v>
                </c:pt>
              </c:strCache>
            </c:strRef>
          </c:tx>
          <c:spPr>
            <a:solidFill>
              <a:schemeClr val="tx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List1!$E$2:$E$4</c:f>
              <c:numCache>
                <c:formatCode>General</c:formatCode>
                <c:ptCount val="3"/>
                <c:pt idx="0">
                  <c:v>3</c:v>
                </c:pt>
                <c:pt idx="1">
                  <c:v>4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A68-424C-9488-F0BD86BBB6D6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Slopec 5</c:v>
                </c:pt>
              </c:strCache>
            </c:strRef>
          </c:tx>
          <c:spPr>
            <a:solidFill>
              <a:srgbClr val="87878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List1!$F$2:$F$4</c:f>
              <c:numCache>
                <c:formatCode>General</c:formatCode>
                <c:ptCount val="3"/>
                <c:pt idx="0">
                  <c:v>2</c:v>
                </c:pt>
                <c:pt idx="1">
                  <c:v>5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A68-424C-9488-F0BD86BBB6D6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Sloupec 6</c:v>
                </c:pt>
              </c:strCache>
            </c:strRef>
          </c:tx>
          <c:spPr>
            <a:solidFill>
              <a:srgbClr val="DADAD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List1!$G$2:$G$4</c:f>
              <c:numCache>
                <c:formatCode>General</c:formatCode>
                <c:ptCount val="3"/>
                <c:pt idx="0">
                  <c:v>4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A68-424C-9488-F0BD86BBB6D6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977724504"/>
        <c:axId val="977723784"/>
      </c:barChart>
      <c:catAx>
        <c:axId val="977724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77723784"/>
        <c:crosses val="autoZero"/>
        <c:auto val="1"/>
        <c:lblAlgn val="ctr"/>
        <c:lblOffset val="100"/>
        <c:noMultiLvlLbl val="0"/>
      </c:catAx>
      <c:valAx>
        <c:axId val="977723784"/>
        <c:scaling>
          <c:orientation val="minMax"/>
        </c:scaling>
        <c:delete val="0"/>
        <c:axPos val="l"/>
        <c:majorGridlines>
          <c:spPr>
            <a:ln w="12700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77724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1699166800971657"/>
          <c:y val="0.80444186032126974"/>
          <c:w val="0.18300833199028352"/>
          <c:h val="0.1955581396787302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87006331405994E-2"/>
          <c:y val="3.6716541618472084E-2"/>
          <c:w val="0.95611942810247263"/>
          <c:h val="0.685735104007521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Sloupec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C03-4469-AA4D-C0A545333891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Sloupec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C03-4469-AA4D-C0A545333891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Sloupec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C03-4469-AA4D-C0A545333891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Sloupec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List1!$E$2:$E$4</c:f>
              <c:numCache>
                <c:formatCode>General</c:formatCode>
                <c:ptCount val="3"/>
                <c:pt idx="0">
                  <c:v>3</c:v>
                </c:pt>
                <c:pt idx="1">
                  <c:v>4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A68-424C-9488-F0BD86BBB6D6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Slopec 5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List1!$F$2:$F$4</c:f>
              <c:numCache>
                <c:formatCode>General</c:formatCode>
                <c:ptCount val="3"/>
                <c:pt idx="0">
                  <c:v>2</c:v>
                </c:pt>
                <c:pt idx="1">
                  <c:v>5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A68-424C-9488-F0BD86BBB6D6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Sloupec 6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List1!$G$2:$G$4</c:f>
              <c:numCache>
                <c:formatCode>General</c:formatCode>
                <c:ptCount val="3"/>
                <c:pt idx="0">
                  <c:v>4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A68-424C-9488-F0BD86BBB6D6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977724504"/>
        <c:axId val="977723784"/>
      </c:barChart>
      <c:catAx>
        <c:axId val="977724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77723784"/>
        <c:crosses val="autoZero"/>
        <c:auto val="1"/>
        <c:lblAlgn val="ctr"/>
        <c:lblOffset val="100"/>
        <c:noMultiLvlLbl val="0"/>
      </c:catAx>
      <c:valAx>
        <c:axId val="977723784"/>
        <c:scaling>
          <c:orientation val="minMax"/>
        </c:scaling>
        <c:delete val="0"/>
        <c:axPos val="l"/>
        <c:majorGridlines>
          <c:spPr>
            <a:ln w="12700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77724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1699166800971657"/>
          <c:y val="0.80444186032126974"/>
          <c:w val="0.18300833199028352"/>
          <c:h val="0.1955581396787302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771201-0FAB-4FEE-9CAE-C5BDB9559B3B}" type="datetimeFigureOut">
              <a:rPr lang="cs-CZ" smtClean="0"/>
              <a:t>16.01.2025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C355E-EE75-4F7F-8004-42D8E0E042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2428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1pPr>
    <a:lvl2pPr marL="400873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2pPr>
    <a:lvl3pPr marL="801746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3pPr>
    <a:lvl4pPr marL="1202619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4pPr>
    <a:lvl5pPr marL="1603492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5pPr>
    <a:lvl6pPr marL="2004365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6pPr>
    <a:lvl7pPr marL="2405238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7pPr>
    <a:lvl8pPr marL="2806111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8pPr>
    <a:lvl9pPr marL="3206984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1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4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7.sv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20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23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26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29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32.sv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35.sv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38.sv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38.sv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42.sv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42.sv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2" Type="http://schemas.openxmlformats.org/officeDocument/2006/relationships/image" Target="../media/image4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2.svg"/><Relationship Id="rId4" Type="http://schemas.openxmlformats.org/officeDocument/2006/relationships/image" Target="../media/image51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5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0.svg"/><Relationship Id="rId4" Type="http://schemas.openxmlformats.org/officeDocument/2006/relationships/image" Target="../media/image49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svg"/><Relationship Id="rId2" Type="http://schemas.openxmlformats.org/officeDocument/2006/relationships/image" Target="../media/image5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0.svg"/><Relationship Id="rId4" Type="http://schemas.openxmlformats.org/officeDocument/2006/relationships/image" Target="../media/image49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svg"/><Relationship Id="rId2" Type="http://schemas.openxmlformats.org/officeDocument/2006/relationships/image" Target="../media/image5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0.svg"/><Relationship Id="rId4" Type="http://schemas.openxmlformats.org/officeDocument/2006/relationships/image" Target="../media/image49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svg"/><Relationship Id="rId2" Type="http://schemas.openxmlformats.org/officeDocument/2006/relationships/image" Target="../media/image5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0.svg"/><Relationship Id="rId4" Type="http://schemas.openxmlformats.org/officeDocument/2006/relationships/image" Target="../media/image49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50.sv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54.sv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6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56.sv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6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58.sv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60.sv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8.sv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71.sv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74.sv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77.sv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80.sv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83.sv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86.sv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8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71.sv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55A887F-E6C6-982A-C114-D41D4CF8C14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4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0" y="1701"/>
            <a:ext cx="10699200" cy="600240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676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EA666A4C-7B25-9133-FD7E-4369F66FE60B}"/>
              </a:ext>
            </a:extLst>
          </p:cNvPr>
          <p:cNvPicPr/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0" y="1700"/>
            <a:ext cx="10699200" cy="6012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694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69CCEB-90DD-69ED-6383-2197F78D6C8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0" y="6497"/>
            <a:ext cx="10699200" cy="6012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423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E73E15-3C59-7618-AFF7-03DAEA39C9BB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0" y="11295"/>
            <a:ext cx="10699200" cy="600240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337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9011AB-94FC-4C4E-6744-B13A657315E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1" y="11295"/>
            <a:ext cx="10699198" cy="600240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938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76CBCA-EDD5-918D-8DA7-AD357F01D125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1" y="0"/>
            <a:ext cx="10699198" cy="600240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94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8ED0C9-AB4C-DEB9-315B-715EFFE957A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2" y="11295"/>
            <a:ext cx="10699196" cy="600240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216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ECC308-D231-121D-368C-C493F4B7EEE0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3177" y="0"/>
            <a:ext cx="10691811" cy="601143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888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A889A-5E64-BD96-1A3F-F49D01664E44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2" y="11295"/>
            <a:ext cx="10699196" cy="600240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563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0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E6DB87-80FE-3183-9959-5F964509314E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2" y="11295"/>
            <a:ext cx="10699195" cy="600240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817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B7D6B8-0C07-593C-8A72-AB079D9C9381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3097"/>
            <a:ext cx="10699200" cy="601496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4681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B7D6B8-0C07-593C-8A72-AB079D9C9381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3097"/>
            <a:ext cx="10699200" cy="6012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275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3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AE0A8AD-0C19-4A1B-5B29-3040EB330B2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3"/>
          </a:xfrm>
          <a:prstGeom prst="rect">
            <a:avLst/>
          </a:prstGeom>
        </p:spPr>
      </p:pic>
      <p:pic>
        <p:nvPicPr>
          <p:cNvPr id="20" name="Grafický objekt 19">
            <a:extLst>
              <a:ext uri="{FF2B5EF4-FFF2-40B4-BE49-F238E27FC236}">
                <a16:creationId xmlns:a16="http://schemas.microsoft.com/office/drawing/2014/main" id="{65F2F4C0-6753-EDB6-EEC0-02A0C23F54C3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0" y="0"/>
            <a:ext cx="10699200" cy="601186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712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4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AE0A8AD-0C19-4A1B-5B29-3040EB330B2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3"/>
          </a:xfrm>
          <a:prstGeom prst="rect">
            <a:avLst/>
          </a:prstGeom>
        </p:spPr>
      </p:pic>
      <p:pic>
        <p:nvPicPr>
          <p:cNvPr id="20" name="Grafický objekt 19">
            <a:extLst>
              <a:ext uri="{FF2B5EF4-FFF2-40B4-BE49-F238E27FC236}">
                <a16:creationId xmlns:a16="http://schemas.microsoft.com/office/drawing/2014/main" id="{65F2F4C0-6753-EDB6-EEC0-02A0C23F54C3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0" y="9460"/>
            <a:ext cx="10699200" cy="600240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1261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5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CAAC99-3470-458D-A8B1-519DCEEB38A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"/>
            <a:ext cx="10691813" cy="601100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0" y="1701"/>
            <a:ext cx="10699200" cy="600240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5820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Obsah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9999" y="1209198"/>
            <a:ext cx="5176735" cy="4042309"/>
          </a:xfrm>
        </p:spPr>
        <p:txBody>
          <a:bodyPr/>
          <a:lstStyle>
            <a:lvl1pPr marL="360363" indent="-360363">
              <a:spcBef>
                <a:spcPts val="300"/>
              </a:spcBef>
              <a:buFont typeface="+mj-lt"/>
              <a:buAutoNum type="arabicPeriod"/>
              <a:defRPr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747F-A465-4AC2-978D-FBE1E1E9B63C}" type="datetime1">
              <a:rPr lang="cs-CZ" smtClean="0"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‹#›</a:t>
            </a:fld>
            <a:endParaRPr lang="cs-CZ"/>
          </a:p>
        </p:txBody>
      </p:sp>
      <p:pic>
        <p:nvPicPr>
          <p:cNvPr id="8" name="Grafický objekt 7">
            <a:extLst>
              <a:ext uri="{FF2B5EF4-FFF2-40B4-BE49-F238E27FC236}">
                <a16:creationId xmlns:a16="http://schemas.microsoft.com/office/drawing/2014/main" id="{91B3E73A-D19E-BEA4-0EE3-43A7BC5BBA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29263" y="353218"/>
            <a:ext cx="5162550" cy="5305425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>
                <a:solidFill>
                  <a:schemeClr val="accent1"/>
                </a:solidFill>
              </a:rPr>
              <a:t>strana</a:t>
            </a:r>
          </a:p>
        </p:txBody>
      </p:sp>
    </p:spTree>
    <p:extLst>
      <p:ext uri="{BB962C8B-B14F-4D97-AF65-F5344CB8AC3E}">
        <p14:creationId xmlns:p14="http://schemas.microsoft.com/office/powerpoint/2010/main" val="23358333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Obsah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9999" y="1209198"/>
            <a:ext cx="5176735" cy="4042309"/>
          </a:xfrm>
        </p:spPr>
        <p:txBody>
          <a:bodyPr/>
          <a:lstStyle>
            <a:lvl1pPr marL="360363" indent="-360363">
              <a:spcBef>
                <a:spcPts val="300"/>
              </a:spcBef>
              <a:buFont typeface="+mj-lt"/>
              <a:buAutoNum type="arabicPeriod"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>
                <a:solidFill>
                  <a:schemeClr val="bg1"/>
                </a:solidFill>
              </a:rPr>
              <a:t>strana</a:t>
            </a: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3A3D276B-714B-A721-C658-A08477E112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29263" y="357981"/>
            <a:ext cx="516255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7848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Předěl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>
                <a:solidFill>
                  <a:schemeClr val="bg1"/>
                </a:solidFill>
              </a:rPr>
              <a:t>strana</a:t>
            </a: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  <p:pic>
        <p:nvPicPr>
          <p:cNvPr id="12" name="Grafický objekt 11">
            <a:extLst>
              <a:ext uri="{FF2B5EF4-FFF2-40B4-BE49-F238E27FC236}">
                <a16:creationId xmlns:a16="http://schemas.microsoft.com/office/drawing/2014/main" id="{FB96157F-4B25-F25C-7EFF-211B05C773F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29263" y="357980"/>
            <a:ext cx="516255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5954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Předěl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69023E31-6EB9-6A34-DF34-78DA247592B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29263" y="357980"/>
            <a:ext cx="516255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>
                <a:solidFill>
                  <a:schemeClr val="bg1"/>
                </a:solidFill>
              </a:rPr>
              <a:t>strana</a:t>
            </a: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2128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Předěl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cký objekt 7">
            <a:extLst>
              <a:ext uri="{FF2B5EF4-FFF2-40B4-BE49-F238E27FC236}">
                <a16:creationId xmlns:a16="http://schemas.microsoft.com/office/drawing/2014/main" id="{42F9A82A-40E9-ED59-843C-85B34F58A09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29263" y="357980"/>
            <a:ext cx="516255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>
                <a:solidFill>
                  <a:schemeClr val="bg1"/>
                </a:solidFill>
              </a:rPr>
              <a:t>strana</a:t>
            </a: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3901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Předěl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FC5AAF10-696A-AF49-2E37-E608523F259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29263" y="357980"/>
            <a:ext cx="516255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>
                <a:solidFill>
                  <a:schemeClr val="bg1"/>
                </a:solidFill>
              </a:rPr>
              <a:t>strana</a:t>
            </a: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9598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Předěl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cký objekt 7">
            <a:extLst>
              <a:ext uri="{FF2B5EF4-FFF2-40B4-BE49-F238E27FC236}">
                <a16:creationId xmlns:a16="http://schemas.microsoft.com/office/drawing/2014/main" id="{AF060F97-C532-E26E-E932-1EAC440A71E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43513" y="357981"/>
            <a:ext cx="544830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>
                <a:solidFill>
                  <a:schemeClr val="bg1"/>
                </a:solidFill>
              </a:rPr>
              <a:t>strana</a:t>
            </a: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6203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Předěl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>
                <a:solidFill>
                  <a:schemeClr val="bg1"/>
                </a:solidFill>
              </a:rPr>
              <a:t>strana</a:t>
            </a: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  <p:pic>
        <p:nvPicPr>
          <p:cNvPr id="12" name="Grafický objekt 11">
            <a:extLst>
              <a:ext uri="{FF2B5EF4-FFF2-40B4-BE49-F238E27FC236}">
                <a16:creationId xmlns:a16="http://schemas.microsoft.com/office/drawing/2014/main" id="{FB96157F-4B25-F25C-7EFF-211B05C773F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29263" y="357980"/>
            <a:ext cx="516255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6817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Předěl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69023E31-6EB9-6A34-DF34-78DA247592B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29263" y="357980"/>
            <a:ext cx="516255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>
                <a:solidFill>
                  <a:schemeClr val="bg1"/>
                </a:solidFill>
              </a:rPr>
              <a:t>strana</a:t>
            </a: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5027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Předěl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cký objekt 7">
            <a:extLst>
              <a:ext uri="{FF2B5EF4-FFF2-40B4-BE49-F238E27FC236}">
                <a16:creationId xmlns:a16="http://schemas.microsoft.com/office/drawing/2014/main" id="{42F9A82A-40E9-ED59-843C-85B34F58A09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29263" y="357980"/>
            <a:ext cx="516255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>
                <a:solidFill>
                  <a:schemeClr val="bg1"/>
                </a:solidFill>
              </a:rPr>
              <a:t>strana</a:t>
            </a: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9566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Předěl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FC5AAF10-696A-AF49-2E37-E608523F259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29263" y="357980"/>
            <a:ext cx="516255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>
                <a:solidFill>
                  <a:schemeClr val="bg1"/>
                </a:solidFill>
              </a:rPr>
              <a:t>strana</a:t>
            </a: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1792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0_Předěl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cký objekt 7">
            <a:extLst>
              <a:ext uri="{FF2B5EF4-FFF2-40B4-BE49-F238E27FC236}">
                <a16:creationId xmlns:a16="http://schemas.microsoft.com/office/drawing/2014/main" id="{AF060F97-C532-E26E-E932-1EAC440A71E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43513" y="357981"/>
            <a:ext cx="544830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>
                <a:solidFill>
                  <a:schemeClr val="bg1"/>
                </a:solidFill>
              </a:rPr>
              <a:t>strana</a:t>
            </a: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6542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Závěrečný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E3D4BB-42C1-3EC0-9EC0-E010405078BB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620" y="0"/>
            <a:ext cx="10692579" cy="601186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0A094C6C-0209-5557-CFA7-08561F8EDB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68316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5471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Závěrečný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52FCEE-EFDE-1D51-BA5C-A8F3934FF34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" y="1"/>
            <a:ext cx="10699198" cy="601143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68316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9083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Závěrečný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98EBC0-CB01-37F0-F2C3-38ECEE24B9F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" y="1701"/>
            <a:ext cx="10699198" cy="600240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68316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6747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Závěrečný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D93825-0E08-45C5-8B3A-B991480DCE9B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" y="1701"/>
            <a:ext cx="10699196" cy="600240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68316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2432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Závěrečný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CACB34-85CF-D66B-3419-611E2939616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" y="1701"/>
            <a:ext cx="10699196" cy="600240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68316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1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Závěrečný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D3FDA8-97C4-3EE8-69D4-0439FF18C0E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" y="1"/>
            <a:ext cx="10699195" cy="601143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68316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3308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Závěrečný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651E8F4-79C4-F7D2-C920-BA4CCF20307A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" y="1701"/>
            <a:ext cx="10699195" cy="600240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61990AA9-4BBC-1BB4-C2D4-4F40C6AF2D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73879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30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033600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Závěrečný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5CF2866-C2D1-4181-A577-E90771B04D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"/>
            <a:ext cx="10691813" cy="601100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" y="1"/>
            <a:ext cx="10699198" cy="601143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68316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11" name="Grafický objekt 10">
            <a:extLst>
              <a:ext uri="{FF2B5EF4-FFF2-40B4-BE49-F238E27FC236}">
                <a16:creationId xmlns:a16="http://schemas.microsoft.com/office/drawing/2014/main" id="{EEE639FD-5D1A-C997-3B0D-A63A78B37D1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60000"/>
            <a:ext cx="22574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45569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drá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2500"/>
              </a:spcBef>
              <a:defRPr/>
            </a:lvl1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747F-A465-4AC2-978D-FBE1E1E9B63C}" type="datetime1">
              <a:rPr lang="cs-CZ" smtClean="0"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873444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text plus odrážk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spcBef>
                <a:spcPts val="2500"/>
              </a:spcBef>
              <a:buFontTx/>
              <a:buNone/>
              <a:defRPr/>
            </a:lvl1pPr>
            <a:lvl2pPr marL="268288" indent="-268288">
              <a:spcBef>
                <a:spcPts val="2500"/>
              </a:spcBef>
              <a:defRPr/>
            </a:lvl2pPr>
            <a:lvl3pPr marL="536575" indent="-268288">
              <a:spcBef>
                <a:spcPts val="2500"/>
              </a:spcBef>
              <a:defRPr/>
            </a:lvl3pPr>
            <a:lvl4pPr marL="804863" indent="-268288">
              <a:spcBef>
                <a:spcPts val="2500"/>
              </a:spcBef>
              <a:defRPr/>
            </a:lvl4pPr>
            <a:lvl5pPr marL="1073150" indent="-269875">
              <a:spcBef>
                <a:spcPts val="2500"/>
              </a:spcBef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747F-A465-4AC2-978D-FBE1E1E9B63C}" type="datetime1">
              <a:rPr lang="cs-CZ" smtClean="0"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57395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9998" y="1209198"/>
            <a:ext cx="4716000" cy="4042308"/>
          </a:xfrm>
        </p:spPr>
        <p:txBody>
          <a:bodyPr/>
          <a:lstStyle>
            <a:lvl1pPr>
              <a:spcBef>
                <a:spcPts val="2500"/>
              </a:spcBef>
              <a:defRPr/>
            </a:lvl1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15816" y="1209197"/>
            <a:ext cx="4716000" cy="4042307"/>
          </a:xfrm>
        </p:spPr>
        <p:txBody>
          <a:bodyPr/>
          <a:lstStyle>
            <a:lvl1pPr>
              <a:spcBef>
                <a:spcPts val="2500"/>
              </a:spcBef>
              <a:defRPr/>
            </a:lvl1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CF2ED-C7D4-4403-ADE4-3B92A0018608}" type="datetime1">
              <a:rPr lang="cs-CZ" smtClean="0"/>
              <a:t>16.01.2025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55932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9998" y="1209198"/>
            <a:ext cx="4716000" cy="4042308"/>
          </a:xfrm>
        </p:spPr>
        <p:txBody>
          <a:bodyPr/>
          <a:lstStyle>
            <a:lvl1pPr marL="0" indent="0">
              <a:spcBef>
                <a:spcPts val="2500"/>
              </a:spcBef>
              <a:buFontTx/>
              <a:buNone/>
              <a:defRPr/>
            </a:lvl1pPr>
            <a:lvl2pPr marL="268288" indent="-268288">
              <a:spcBef>
                <a:spcPts val="2500"/>
              </a:spcBef>
              <a:defRPr/>
            </a:lvl2pPr>
            <a:lvl3pPr marL="536575" indent="-268288">
              <a:spcBef>
                <a:spcPts val="2500"/>
              </a:spcBef>
              <a:defRPr/>
            </a:lvl3pPr>
            <a:lvl4pPr marL="804863" indent="-268288">
              <a:spcBef>
                <a:spcPts val="2500"/>
              </a:spcBef>
              <a:defRPr/>
            </a:lvl4pPr>
            <a:lvl5pPr marL="1073150" indent="-269875">
              <a:spcBef>
                <a:spcPts val="2500"/>
              </a:spcBef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15816" y="1209197"/>
            <a:ext cx="4716000" cy="4042307"/>
          </a:xfrm>
        </p:spPr>
        <p:txBody>
          <a:bodyPr/>
          <a:lstStyle>
            <a:lvl1pPr marL="0" indent="0">
              <a:spcBef>
                <a:spcPts val="2500"/>
              </a:spcBef>
              <a:buFontTx/>
              <a:buNone/>
              <a:defRPr/>
            </a:lvl1pPr>
            <a:lvl2pPr marL="268288" indent="-268288">
              <a:spcBef>
                <a:spcPts val="2500"/>
              </a:spcBef>
              <a:defRPr/>
            </a:lvl2pPr>
            <a:lvl3pPr marL="536575" indent="-268288">
              <a:spcBef>
                <a:spcPts val="2500"/>
              </a:spcBef>
              <a:defRPr/>
            </a:lvl3pPr>
            <a:lvl4pPr marL="804863" indent="-268288">
              <a:spcBef>
                <a:spcPts val="2500"/>
              </a:spcBef>
              <a:defRPr/>
            </a:lvl4pPr>
            <a:lvl5pPr marL="1073150" indent="-269875">
              <a:spcBef>
                <a:spcPts val="2500"/>
              </a:spcBef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CF2ED-C7D4-4403-ADE4-3B92A0018608}" type="datetime1">
              <a:rPr lang="cs-CZ" smtClean="0"/>
              <a:t>16.01.2025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72295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208800"/>
            <a:ext cx="8924400" cy="7920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9814" y="1206478"/>
            <a:ext cx="4716000" cy="722258"/>
          </a:xfrm>
        </p:spPr>
        <p:txBody>
          <a:bodyPr anchor="t"/>
          <a:lstStyle>
            <a:lvl1pPr marL="0" indent="0">
              <a:buNone/>
              <a:defRPr sz="2104" b="1">
                <a:solidFill>
                  <a:schemeClr val="accent1"/>
                </a:solidFill>
              </a:defRPr>
            </a:lvl1pPr>
            <a:lvl2pPr marL="400782" indent="0">
              <a:buNone/>
              <a:defRPr sz="1753" b="1"/>
            </a:lvl2pPr>
            <a:lvl3pPr marL="801563" indent="0">
              <a:buNone/>
              <a:defRPr sz="1578" b="1"/>
            </a:lvl3pPr>
            <a:lvl4pPr marL="1202345" indent="0">
              <a:buNone/>
              <a:defRPr sz="1403" b="1"/>
            </a:lvl4pPr>
            <a:lvl5pPr marL="1603126" indent="0">
              <a:buNone/>
              <a:defRPr sz="1403" b="1"/>
            </a:lvl5pPr>
            <a:lvl6pPr marL="2003908" indent="0">
              <a:buNone/>
              <a:defRPr sz="1403" b="1"/>
            </a:lvl6pPr>
            <a:lvl7pPr marL="2404689" indent="0">
              <a:buNone/>
              <a:defRPr sz="1403" b="1"/>
            </a:lvl7pPr>
            <a:lvl8pPr marL="2805471" indent="0">
              <a:buNone/>
              <a:defRPr sz="1403" b="1"/>
            </a:lvl8pPr>
            <a:lvl9pPr marL="3206252" indent="0">
              <a:buNone/>
              <a:defRPr sz="1403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9814" y="1928736"/>
            <a:ext cx="4716000" cy="3322771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16000" y="1206478"/>
            <a:ext cx="4716000" cy="722258"/>
          </a:xfrm>
        </p:spPr>
        <p:txBody>
          <a:bodyPr anchor="t"/>
          <a:lstStyle>
            <a:lvl1pPr marL="0" indent="0">
              <a:buNone/>
              <a:defRPr sz="2104" b="1">
                <a:solidFill>
                  <a:schemeClr val="accent1"/>
                </a:solidFill>
              </a:defRPr>
            </a:lvl1pPr>
            <a:lvl2pPr marL="400782" indent="0">
              <a:buNone/>
              <a:defRPr sz="1753" b="1"/>
            </a:lvl2pPr>
            <a:lvl3pPr marL="801563" indent="0">
              <a:buNone/>
              <a:defRPr sz="1578" b="1"/>
            </a:lvl3pPr>
            <a:lvl4pPr marL="1202345" indent="0">
              <a:buNone/>
              <a:defRPr sz="1403" b="1"/>
            </a:lvl4pPr>
            <a:lvl5pPr marL="1603126" indent="0">
              <a:buNone/>
              <a:defRPr sz="1403" b="1"/>
            </a:lvl5pPr>
            <a:lvl6pPr marL="2003908" indent="0">
              <a:buNone/>
              <a:defRPr sz="1403" b="1"/>
            </a:lvl6pPr>
            <a:lvl7pPr marL="2404689" indent="0">
              <a:buNone/>
              <a:defRPr sz="1403" b="1"/>
            </a:lvl7pPr>
            <a:lvl8pPr marL="2805471" indent="0">
              <a:buNone/>
              <a:defRPr sz="1403" b="1"/>
            </a:lvl8pPr>
            <a:lvl9pPr marL="3206252" indent="0">
              <a:buNone/>
              <a:defRPr sz="1403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16000" y="1928736"/>
            <a:ext cx="4716000" cy="3322771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7C455-17DE-4E1D-B764-FBFEAF81687E}" type="datetime1">
              <a:rPr lang="cs-CZ" smtClean="0"/>
              <a:t>16.01.2025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46472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99B0E-BC02-4443-B597-BC78B2BD8B72}" type="datetime1">
              <a:rPr lang="cs-CZ" smtClean="0"/>
              <a:t>16.01.2025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206385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97AC3-233C-4B84-94F3-62D1D4660FAD}" type="datetime1">
              <a:rPr lang="cs-CZ" smtClean="0"/>
              <a:t>16.01.2025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3160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image" Target="../media/image2.sv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image" Target="../media/image3.png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209724"/>
            <a:ext cx="8922855" cy="7920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9999" y="1209198"/>
            <a:ext cx="9972000" cy="404230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28869" y="5375413"/>
            <a:ext cx="902944" cy="320076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0BCCE38B-6CEF-465A-91BF-83D88FF55B0A}" type="datetime1">
              <a:rPr lang="cs-CZ" smtClean="0"/>
              <a:pPr/>
              <a:t>16.01.2025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20033" y="5375413"/>
            <a:ext cx="8062821" cy="320076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899" y="5375413"/>
            <a:ext cx="334581" cy="320076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9" name="Grafický objekt 8">
            <a:extLst>
              <a:ext uri="{FF2B5EF4-FFF2-40B4-BE49-F238E27FC236}">
                <a16:creationId xmlns:a16="http://schemas.microsoft.com/office/drawing/2014/main" id="{14715C35-30FA-4DA4-08B5-56CA22B53FDE}"/>
              </a:ext>
            </a:extLst>
          </p:cNvPr>
          <p:cNvPicPr>
            <a:picLocks noChangeAspect="1"/>
          </p:cNvPicPr>
          <p:nvPr userDrawn="1"/>
        </p:nvPicPr>
        <p:blipFill>
          <a:blip r:embed="rId44">
            <a:extLs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9288801" y="351743"/>
            <a:ext cx="1047750" cy="371475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1C2A57EC-941B-E24C-9F04-4FEF3E40DDA8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>
                <a:solidFill>
                  <a:schemeClr val="accent1"/>
                </a:solidFill>
              </a:rPr>
              <a:t>strana</a:t>
            </a:r>
          </a:p>
        </p:txBody>
      </p:sp>
    </p:spTree>
    <p:extLst>
      <p:ext uri="{BB962C8B-B14F-4D97-AF65-F5344CB8AC3E}">
        <p14:creationId xmlns:p14="http://schemas.microsoft.com/office/powerpoint/2010/main" val="2627565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1" r:id="rId8"/>
    <p:sldLayoutId id="2147483730" r:id="rId9"/>
    <p:sldLayoutId id="2147483732" r:id="rId10"/>
    <p:sldLayoutId id="2147483740" r:id="rId11"/>
    <p:sldLayoutId id="2147483722" r:id="rId12"/>
    <p:sldLayoutId id="2147483741" r:id="rId13"/>
    <p:sldLayoutId id="2147483721" r:id="rId14"/>
    <p:sldLayoutId id="2147483742" r:id="rId15"/>
    <p:sldLayoutId id="2147483670" r:id="rId16"/>
    <p:sldLayoutId id="2147483671" r:id="rId17"/>
    <p:sldLayoutId id="2147483693" r:id="rId18"/>
    <p:sldLayoutId id="2147483694" r:id="rId19"/>
    <p:sldLayoutId id="2147483695" r:id="rId20"/>
    <p:sldLayoutId id="2147483696" r:id="rId21"/>
    <p:sldLayoutId id="2147483697" r:id="rId22"/>
    <p:sldLayoutId id="2147483698" r:id="rId23"/>
    <p:sldLayoutId id="2147483699" r:id="rId24"/>
    <p:sldLayoutId id="2147483700" r:id="rId25"/>
    <p:sldLayoutId id="2147483701" r:id="rId26"/>
    <p:sldLayoutId id="2147483702" r:id="rId27"/>
    <p:sldLayoutId id="2147483733" r:id="rId28"/>
    <p:sldLayoutId id="2147483734" r:id="rId29"/>
    <p:sldLayoutId id="2147483735" r:id="rId30"/>
    <p:sldLayoutId id="2147483736" r:id="rId31"/>
    <p:sldLayoutId id="2147483737" r:id="rId32"/>
    <p:sldLayoutId id="2147483739" r:id="rId33"/>
    <p:sldLayoutId id="2147483738" r:id="rId34"/>
    <p:sldLayoutId id="2147483743" r:id="rId35"/>
    <p:sldLayoutId id="2147483662" r:id="rId36"/>
    <p:sldLayoutId id="2147483668" r:id="rId37"/>
    <p:sldLayoutId id="2147483664" r:id="rId38"/>
    <p:sldLayoutId id="2147483669" r:id="rId39"/>
    <p:sldLayoutId id="2147483665" r:id="rId40"/>
    <p:sldLayoutId id="2147483666" r:id="rId41"/>
    <p:sldLayoutId id="2147483667" r:id="rId42"/>
  </p:sldLayoutIdLst>
  <p:hf hdr="0" ftr="0" dt="0"/>
  <p:txStyles>
    <p:titleStyle>
      <a:lvl1pPr algn="l" defTabSz="801563" rtl="0" eaLnBrk="1" latinLnBrk="0" hangingPunct="1">
        <a:lnSpc>
          <a:spcPct val="100000"/>
        </a:lnSpc>
        <a:spcBef>
          <a:spcPct val="0"/>
        </a:spcBef>
        <a:buNone/>
        <a:defRPr sz="25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68288" indent="-268288" algn="l" defTabSz="801563" rtl="0" eaLnBrk="1" latinLnBrk="0" hangingPunct="1">
        <a:lnSpc>
          <a:spcPct val="100000"/>
        </a:lnSpc>
        <a:spcBef>
          <a:spcPts val="1500"/>
        </a:spcBef>
        <a:buFontTx/>
        <a:buBlip>
          <a:blip r:embed="rId46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6575" indent="-268288" algn="l" defTabSz="801563" rtl="0" eaLnBrk="1" latinLnBrk="0" hangingPunct="1">
        <a:lnSpc>
          <a:spcPct val="100000"/>
        </a:lnSpc>
        <a:spcBef>
          <a:spcPts val="1200"/>
        </a:spcBef>
        <a:buFontTx/>
        <a:buBlip>
          <a:blip r:embed="rId46"/>
        </a:buBlip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04863" indent="-268288" algn="l" defTabSz="801563" rtl="0" eaLnBrk="1" latinLnBrk="0" hangingPunct="1">
        <a:lnSpc>
          <a:spcPct val="100000"/>
        </a:lnSpc>
        <a:spcBef>
          <a:spcPts val="1200"/>
        </a:spcBef>
        <a:buFontTx/>
        <a:buBlip>
          <a:blip r:embed="rId46"/>
        </a:buBlip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73150" indent="-268288" algn="l" defTabSz="801563" rtl="0" eaLnBrk="1" latinLnBrk="0" hangingPunct="1">
        <a:lnSpc>
          <a:spcPct val="100000"/>
        </a:lnSpc>
        <a:spcBef>
          <a:spcPts val="1200"/>
        </a:spcBef>
        <a:buFontTx/>
        <a:buBlip>
          <a:blip r:embed="rId46"/>
        </a:buBlip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343025" indent="-269875" algn="l" defTabSz="801563" rtl="0" eaLnBrk="1" latinLnBrk="0" hangingPunct="1">
        <a:lnSpc>
          <a:spcPct val="100000"/>
        </a:lnSpc>
        <a:spcBef>
          <a:spcPts val="1200"/>
        </a:spcBef>
        <a:buFontTx/>
        <a:buBlip>
          <a:blip r:embed="rId46"/>
        </a:buBlip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204298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sz="1578" kern="1200">
          <a:solidFill>
            <a:schemeClr val="tx1"/>
          </a:solidFill>
          <a:latin typeface="+mn-lt"/>
          <a:ea typeface="+mn-ea"/>
          <a:cs typeface="+mn-cs"/>
        </a:defRPr>
      </a:lvl6pPr>
      <a:lvl7pPr marL="2605080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sz="1578" kern="1200">
          <a:solidFill>
            <a:schemeClr val="tx1"/>
          </a:solidFill>
          <a:latin typeface="+mn-lt"/>
          <a:ea typeface="+mn-ea"/>
          <a:cs typeface="+mn-cs"/>
        </a:defRPr>
      </a:lvl7pPr>
      <a:lvl8pPr marL="3005861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sz="1578" kern="1200">
          <a:solidFill>
            <a:schemeClr val="tx1"/>
          </a:solidFill>
          <a:latin typeface="+mn-lt"/>
          <a:ea typeface="+mn-ea"/>
          <a:cs typeface="+mn-cs"/>
        </a:defRPr>
      </a:lvl8pPr>
      <a:lvl9pPr marL="3406643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sz="15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1pPr>
      <a:lvl2pPr marL="400782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2pPr>
      <a:lvl3pPr marL="801563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3pPr>
      <a:lvl4pPr marL="1202345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4pPr>
      <a:lvl5pPr marL="1603126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5pPr>
      <a:lvl6pPr marL="2003908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6pPr>
      <a:lvl7pPr marL="2404689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7pPr>
      <a:lvl8pPr marL="2805471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8pPr>
      <a:lvl9pPr marL="3206252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3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3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9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3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3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3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765182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3732667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112464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2102370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34671294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3545684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223245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6844657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2076954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405944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3614213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9520340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35850962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28014656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B50D548-B92E-4A05-BBD4-502321FED98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B82B45C-DCBA-4BCC-91C9-8CBA1740491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23376030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E5B31A-2EA7-5701-DF75-957DA4245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Obsah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C00F959-17DF-36B6-3F89-6BC9876FEA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Název kapitoly</a:t>
            </a:r>
          </a:p>
          <a:p>
            <a:r>
              <a:rPr lang="cs-CZ" dirty="0"/>
              <a:t>Název kapitoly</a:t>
            </a:r>
          </a:p>
          <a:p>
            <a:r>
              <a:rPr lang="cs-CZ" dirty="0"/>
              <a:t>Název kapitoly</a:t>
            </a:r>
          </a:p>
          <a:p>
            <a:r>
              <a:rPr lang="cs-CZ" dirty="0"/>
              <a:t>Název kapitoly</a:t>
            </a:r>
          </a:p>
          <a:p>
            <a:r>
              <a:rPr lang="cs-CZ" dirty="0"/>
              <a:t>Název kapitoly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15E2BD9-6F84-85A3-7424-2E6ED84F2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24676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E5B31A-2EA7-5701-DF75-957DA4245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Obsah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C00F959-17DF-36B6-3F89-6BC9876FEA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Název kapitoly</a:t>
            </a:r>
          </a:p>
          <a:p>
            <a:r>
              <a:rPr lang="cs-CZ" dirty="0"/>
              <a:t>Název kapitoly</a:t>
            </a:r>
          </a:p>
          <a:p>
            <a:r>
              <a:rPr lang="cs-CZ" dirty="0"/>
              <a:t>Název kapitoly</a:t>
            </a:r>
          </a:p>
          <a:p>
            <a:r>
              <a:rPr lang="cs-CZ" dirty="0"/>
              <a:t>Název kapitoly</a:t>
            </a:r>
          </a:p>
          <a:p>
            <a:r>
              <a:rPr lang="cs-CZ" dirty="0"/>
              <a:t>Název kapitoly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15E2BD9-6F84-85A3-7424-2E6ED84F2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0171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40CE5-8FF7-4C6E-E690-001E1F29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snímku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CB903C-5D88-5D41-944A-9FDB3C830E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pPr lvl="1"/>
            <a:r>
              <a:rPr lang="cs-CZ" dirty="0"/>
              <a:t>Druhá úroveň textu v prezentaci </a:t>
            </a:r>
          </a:p>
          <a:p>
            <a:pPr lvl="2"/>
            <a:r>
              <a:rPr lang="cs-CZ" dirty="0"/>
              <a:t>Třetí úroveň textu v prezentaci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F0592B-95BD-3AE4-0C5E-C2495F6D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3186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40CE5-8FF7-4C6E-E690-001E1F29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snímku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CB903C-5D88-5D41-944A-9FDB3C830E3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F0592B-95BD-3AE4-0C5E-C2495F6D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4" name="Obdélník: s jedním odříznutým rohem 3">
            <a:extLst>
              <a:ext uri="{FF2B5EF4-FFF2-40B4-BE49-F238E27FC236}">
                <a16:creationId xmlns:a16="http://schemas.microsoft.com/office/drawing/2014/main" id="{55D94AA7-862A-36D8-71AB-0D930FD3846F}"/>
              </a:ext>
            </a:extLst>
          </p:cNvPr>
          <p:cNvSpPr/>
          <p:nvPr/>
        </p:nvSpPr>
        <p:spPr>
          <a:xfrm rot="5400000">
            <a:off x="5673242" y="1036918"/>
            <a:ext cx="4486292" cy="4830853"/>
          </a:xfrm>
          <a:prstGeom prst="snip1Rect">
            <a:avLst>
              <a:gd name="adj" fmla="val 25798"/>
            </a:avLst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87801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40CE5-8FF7-4C6E-E690-001E1F29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snímku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CB903C-5D88-5D41-944A-9FDB3C830E3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F0592B-95BD-3AE4-0C5E-C2495F6D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8" name="Obdélník: s jedním odříznutým rohem 7">
            <a:extLst>
              <a:ext uri="{FF2B5EF4-FFF2-40B4-BE49-F238E27FC236}">
                <a16:creationId xmlns:a16="http://schemas.microsoft.com/office/drawing/2014/main" id="{B7A18AAF-87EB-D1E6-78C1-5686FB554203}"/>
              </a:ext>
            </a:extLst>
          </p:cNvPr>
          <p:cNvSpPr/>
          <p:nvPr/>
        </p:nvSpPr>
        <p:spPr>
          <a:xfrm rot="5400000">
            <a:off x="5579166" y="1130992"/>
            <a:ext cx="2191227" cy="2347639"/>
          </a:xfrm>
          <a:prstGeom prst="snip1Rect">
            <a:avLst>
              <a:gd name="adj" fmla="val 25798"/>
            </a:avLst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: s jedním odříznutým rohem 9">
            <a:extLst>
              <a:ext uri="{FF2B5EF4-FFF2-40B4-BE49-F238E27FC236}">
                <a16:creationId xmlns:a16="http://schemas.microsoft.com/office/drawing/2014/main" id="{205DDCEE-8FC2-1586-90E8-05F8E6FB473E}"/>
              </a:ext>
            </a:extLst>
          </p:cNvPr>
          <p:cNvSpPr/>
          <p:nvPr/>
        </p:nvSpPr>
        <p:spPr>
          <a:xfrm rot="5400000">
            <a:off x="8062382" y="1130992"/>
            <a:ext cx="2191227" cy="2347639"/>
          </a:xfrm>
          <a:prstGeom prst="snip1Rect">
            <a:avLst>
              <a:gd name="adj" fmla="val 25798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: s jedním odříznutým rohem 10">
            <a:extLst>
              <a:ext uri="{FF2B5EF4-FFF2-40B4-BE49-F238E27FC236}">
                <a16:creationId xmlns:a16="http://schemas.microsoft.com/office/drawing/2014/main" id="{19DAAC37-A456-2AC0-1D49-41B83E093DCC}"/>
              </a:ext>
            </a:extLst>
          </p:cNvPr>
          <p:cNvSpPr/>
          <p:nvPr/>
        </p:nvSpPr>
        <p:spPr>
          <a:xfrm rot="5400000">
            <a:off x="5579166" y="3426056"/>
            <a:ext cx="2191227" cy="2347639"/>
          </a:xfrm>
          <a:prstGeom prst="snip1Rect">
            <a:avLst>
              <a:gd name="adj" fmla="val 25798"/>
            </a:avLst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: s jedním odříznutým rohem 11">
            <a:extLst>
              <a:ext uri="{FF2B5EF4-FFF2-40B4-BE49-F238E27FC236}">
                <a16:creationId xmlns:a16="http://schemas.microsoft.com/office/drawing/2014/main" id="{B199A318-5B42-4026-16C8-1460DF5E11EE}"/>
              </a:ext>
            </a:extLst>
          </p:cNvPr>
          <p:cNvSpPr/>
          <p:nvPr/>
        </p:nvSpPr>
        <p:spPr>
          <a:xfrm rot="5400000">
            <a:off x="8062382" y="3427319"/>
            <a:ext cx="2191227" cy="2347639"/>
          </a:xfrm>
          <a:prstGeom prst="snip1Rect">
            <a:avLst>
              <a:gd name="adj" fmla="val 25798"/>
            </a:avLst>
          </a:pr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26948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40CE5-8FF7-4C6E-E690-001E1F29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snímku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CB903C-5D88-5D41-944A-9FDB3C830E3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F0592B-95BD-3AE4-0C5E-C2495F6D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21</a:t>
            </a:fld>
            <a:endParaRPr lang="cs-CZ"/>
          </a:p>
        </p:txBody>
      </p:sp>
      <p:sp>
        <p:nvSpPr>
          <p:cNvPr id="8" name="Obdélník: s jedním odříznutým rohem 7">
            <a:extLst>
              <a:ext uri="{FF2B5EF4-FFF2-40B4-BE49-F238E27FC236}">
                <a16:creationId xmlns:a16="http://schemas.microsoft.com/office/drawing/2014/main" id="{B7A18AAF-87EB-D1E6-78C1-5686FB554203}"/>
              </a:ext>
            </a:extLst>
          </p:cNvPr>
          <p:cNvSpPr/>
          <p:nvPr/>
        </p:nvSpPr>
        <p:spPr>
          <a:xfrm rot="5400000">
            <a:off x="4431633" y="2278524"/>
            <a:ext cx="4486291" cy="2347639"/>
          </a:xfrm>
          <a:prstGeom prst="snip1Rect">
            <a:avLst>
              <a:gd name="adj" fmla="val 25798"/>
            </a:avLst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: s jedním odříznutým rohem 9">
            <a:extLst>
              <a:ext uri="{FF2B5EF4-FFF2-40B4-BE49-F238E27FC236}">
                <a16:creationId xmlns:a16="http://schemas.microsoft.com/office/drawing/2014/main" id="{205DDCEE-8FC2-1586-90E8-05F8E6FB473E}"/>
              </a:ext>
            </a:extLst>
          </p:cNvPr>
          <p:cNvSpPr/>
          <p:nvPr/>
        </p:nvSpPr>
        <p:spPr>
          <a:xfrm rot="5400000">
            <a:off x="6914850" y="2278523"/>
            <a:ext cx="4486290" cy="2347639"/>
          </a:xfrm>
          <a:prstGeom prst="snip1Rect">
            <a:avLst>
              <a:gd name="adj" fmla="val 25798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93031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40CE5-8FF7-4C6E-E690-001E1F29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snímku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CB903C-5D88-5D41-944A-9FDB3C830E3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F0592B-95BD-3AE4-0C5E-C2495F6D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8" name="Obdélník: s jedním odříznutým rohem 7">
            <a:extLst>
              <a:ext uri="{FF2B5EF4-FFF2-40B4-BE49-F238E27FC236}">
                <a16:creationId xmlns:a16="http://schemas.microsoft.com/office/drawing/2014/main" id="{B7A18AAF-87EB-D1E6-78C1-5686FB554203}"/>
              </a:ext>
            </a:extLst>
          </p:cNvPr>
          <p:cNvSpPr/>
          <p:nvPr/>
        </p:nvSpPr>
        <p:spPr>
          <a:xfrm rot="5400000">
            <a:off x="6820773" y="-110616"/>
            <a:ext cx="2191227" cy="4830855"/>
          </a:xfrm>
          <a:prstGeom prst="snip1Rect">
            <a:avLst>
              <a:gd name="adj" fmla="val 25798"/>
            </a:avLst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: s jedním odříznutým rohem 10">
            <a:extLst>
              <a:ext uri="{FF2B5EF4-FFF2-40B4-BE49-F238E27FC236}">
                <a16:creationId xmlns:a16="http://schemas.microsoft.com/office/drawing/2014/main" id="{19DAAC37-A456-2AC0-1D49-41B83E093DCC}"/>
              </a:ext>
            </a:extLst>
          </p:cNvPr>
          <p:cNvSpPr/>
          <p:nvPr/>
        </p:nvSpPr>
        <p:spPr>
          <a:xfrm rot="5400000">
            <a:off x="5579166" y="3426056"/>
            <a:ext cx="2191227" cy="2347639"/>
          </a:xfrm>
          <a:prstGeom prst="snip1Rect">
            <a:avLst>
              <a:gd name="adj" fmla="val 25798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: s jedním odříznutým rohem 11">
            <a:extLst>
              <a:ext uri="{FF2B5EF4-FFF2-40B4-BE49-F238E27FC236}">
                <a16:creationId xmlns:a16="http://schemas.microsoft.com/office/drawing/2014/main" id="{B199A318-5B42-4026-16C8-1460DF5E11EE}"/>
              </a:ext>
            </a:extLst>
          </p:cNvPr>
          <p:cNvSpPr/>
          <p:nvPr/>
        </p:nvSpPr>
        <p:spPr>
          <a:xfrm rot="5400000">
            <a:off x="8062382" y="3427319"/>
            <a:ext cx="2191227" cy="2347639"/>
          </a:xfrm>
          <a:prstGeom prst="snip1Rect">
            <a:avLst>
              <a:gd name="adj" fmla="val 25798"/>
            </a:avLst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18790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40CE5-8FF7-4C6E-E690-001E1F29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snímku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CB903C-5D88-5D41-944A-9FDB3C830E3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F0592B-95BD-3AE4-0C5E-C2495F6D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23</a:t>
            </a:fld>
            <a:endParaRPr lang="cs-CZ"/>
          </a:p>
        </p:txBody>
      </p:sp>
      <p:sp>
        <p:nvSpPr>
          <p:cNvPr id="8" name="Obdélník: s jedním odříznutým rohem 7">
            <a:extLst>
              <a:ext uri="{FF2B5EF4-FFF2-40B4-BE49-F238E27FC236}">
                <a16:creationId xmlns:a16="http://schemas.microsoft.com/office/drawing/2014/main" id="{B7A18AAF-87EB-D1E6-78C1-5686FB554203}"/>
              </a:ext>
            </a:extLst>
          </p:cNvPr>
          <p:cNvSpPr/>
          <p:nvPr/>
        </p:nvSpPr>
        <p:spPr>
          <a:xfrm rot="5400000">
            <a:off x="6820773" y="-110616"/>
            <a:ext cx="2191227" cy="4830855"/>
          </a:xfrm>
          <a:prstGeom prst="snip1Rect">
            <a:avLst>
              <a:gd name="adj" fmla="val 25798"/>
            </a:avLst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: s jedním odříznutým rohem 10">
            <a:extLst>
              <a:ext uri="{FF2B5EF4-FFF2-40B4-BE49-F238E27FC236}">
                <a16:creationId xmlns:a16="http://schemas.microsoft.com/office/drawing/2014/main" id="{19DAAC37-A456-2AC0-1D49-41B83E093DCC}"/>
              </a:ext>
            </a:extLst>
          </p:cNvPr>
          <p:cNvSpPr/>
          <p:nvPr/>
        </p:nvSpPr>
        <p:spPr>
          <a:xfrm rot="5400000">
            <a:off x="6820772" y="2184449"/>
            <a:ext cx="2191227" cy="4830854"/>
          </a:xfrm>
          <a:prstGeom prst="snip1Rect">
            <a:avLst>
              <a:gd name="adj" fmla="val 25798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06446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40CE5-8FF7-4C6E-E690-001E1F29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snímku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CB903C-5D88-5D41-944A-9FDB3C830E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F0592B-95BD-3AE4-0C5E-C2495F6D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24</a:t>
            </a:fld>
            <a:endParaRPr lang="cs-CZ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50E88B1-F658-062B-EBD1-82960206B3A1}"/>
              </a:ext>
            </a:extLst>
          </p:cNvPr>
          <p:cNvSpPr txBox="1"/>
          <p:nvPr/>
        </p:nvSpPr>
        <p:spPr>
          <a:xfrm>
            <a:off x="359814" y="4325560"/>
            <a:ext cx="6783936" cy="684000"/>
          </a:xfrm>
          <a:prstGeom prst="rect">
            <a:avLst/>
          </a:prstGeom>
          <a:solidFill>
            <a:schemeClr val="accent1"/>
          </a:solidFill>
        </p:spPr>
        <p:txBody>
          <a:bodyPr wrap="square" lIns="216000" rtlCol="0" anchor="ctr">
            <a:noAutofit/>
          </a:bodyPr>
          <a:lstStyle/>
          <a:p>
            <a:r>
              <a:rPr lang="cs-CZ" sz="2000" b="1" dirty="0">
                <a:solidFill>
                  <a:schemeClr val="bg1"/>
                </a:solidFill>
              </a:rPr>
              <a:t>Zvýrazněný text lze ohraničit barevným rámem</a:t>
            </a:r>
          </a:p>
        </p:txBody>
      </p:sp>
    </p:spTree>
    <p:extLst>
      <p:ext uri="{BB962C8B-B14F-4D97-AF65-F5344CB8AC3E}">
        <p14:creationId xmlns:p14="http://schemas.microsoft.com/office/powerpoint/2010/main" val="12994304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40CE5-8FF7-4C6E-E690-001E1F29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snímku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CB903C-5D88-5D41-944A-9FDB3C830E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F0592B-95BD-3AE4-0C5E-C2495F6D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25</a:t>
            </a:fld>
            <a:endParaRPr lang="cs-CZ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50E88B1-F658-062B-EBD1-82960206B3A1}"/>
              </a:ext>
            </a:extLst>
          </p:cNvPr>
          <p:cNvSpPr txBox="1"/>
          <p:nvPr/>
        </p:nvSpPr>
        <p:spPr>
          <a:xfrm>
            <a:off x="359814" y="4325560"/>
            <a:ext cx="6783936" cy="684000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lIns="216000" rtlCol="0" anchor="ctr">
            <a:noAutofit/>
          </a:bodyPr>
          <a:lstStyle/>
          <a:p>
            <a:r>
              <a:rPr lang="cs-CZ" sz="2000" b="1" dirty="0">
                <a:solidFill>
                  <a:schemeClr val="accent1"/>
                </a:solidFill>
              </a:rPr>
              <a:t>Zvýrazněný text lze ohraničit barevným rámem</a:t>
            </a:r>
          </a:p>
        </p:txBody>
      </p:sp>
    </p:spTree>
    <p:extLst>
      <p:ext uri="{BB962C8B-B14F-4D97-AF65-F5344CB8AC3E}">
        <p14:creationId xmlns:p14="http://schemas.microsoft.com/office/powerpoint/2010/main" val="42812430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73847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62856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44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45993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60637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0723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01573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95784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34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3205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45189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0D5DCC-A8F6-FE5C-AA8B-413BC6F25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Barevnost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67A5F16E-D176-0C15-1675-C0688FB1B7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999" y="1209198"/>
            <a:ext cx="5516926" cy="4042309"/>
          </a:xfrm>
        </p:spPr>
        <p:txBody>
          <a:bodyPr/>
          <a:lstStyle/>
          <a:p>
            <a:r>
              <a:rPr lang="cs-CZ" dirty="0"/>
              <a:t>Barevnost nadpisů, grafů, linek a dalších prvků, které chceme zvýraznit se odvíjí od základní zelené barvy SZIF. Pro další odlišení používáme odstíny této barvy nebo odstíny černé.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9191C6A-0CB8-B78B-F041-067512E23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36</a:t>
            </a:fld>
            <a:endParaRPr lang="cs-CZ"/>
          </a:p>
        </p:txBody>
      </p:sp>
      <p:graphicFrame>
        <p:nvGraphicFramePr>
          <p:cNvPr id="6" name="Tabulka 6">
            <a:extLst>
              <a:ext uri="{FF2B5EF4-FFF2-40B4-BE49-F238E27FC236}">
                <a16:creationId xmlns:a16="http://schemas.microsoft.com/office/drawing/2014/main" id="{986D7BAD-8333-AE03-E4B4-645D2B7292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2354753"/>
              </p:ext>
            </p:extLst>
          </p:nvPr>
        </p:nvGraphicFramePr>
        <p:xfrm>
          <a:off x="7458075" y="1209197"/>
          <a:ext cx="2880000" cy="432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2571499348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945207382"/>
                    </a:ext>
                  </a:extLst>
                </a:gridCol>
              </a:tblGrid>
              <a:tr h="144000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100%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100%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3512240"/>
                  </a:ext>
                </a:extLst>
              </a:tr>
              <a:tr h="144000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60%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C59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60%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878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222213"/>
                  </a:ext>
                </a:extLst>
              </a:tr>
              <a:tr h="144000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20%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D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20%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A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12627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50193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0D5DCC-A8F6-FE5C-AA8B-413BC6F25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Doplňková barevnost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67A5F16E-D176-0C15-1675-C0688FB1B7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999" y="1209198"/>
            <a:ext cx="3792901" cy="4042309"/>
          </a:xfrm>
        </p:spPr>
        <p:txBody>
          <a:bodyPr/>
          <a:lstStyle/>
          <a:p>
            <a:r>
              <a:rPr lang="cs-CZ" dirty="0"/>
              <a:t>Další barevné odlišení nadpisů, grafů, linek a ostatních prvků je možné pomocí doplňkových barev. Určené pořadí je závazné a je nastaveno v šabloně Powerpointu.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9191C6A-0CB8-B78B-F041-067512E23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37</a:t>
            </a:fld>
            <a:endParaRPr lang="cs-CZ"/>
          </a:p>
        </p:txBody>
      </p:sp>
      <p:graphicFrame>
        <p:nvGraphicFramePr>
          <p:cNvPr id="6" name="Tabulka 6">
            <a:extLst>
              <a:ext uri="{FF2B5EF4-FFF2-40B4-BE49-F238E27FC236}">
                <a16:creationId xmlns:a16="http://schemas.microsoft.com/office/drawing/2014/main" id="{986D7BAD-8333-AE03-E4B4-645D2B7292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9926997"/>
              </p:ext>
            </p:extLst>
          </p:nvPr>
        </p:nvGraphicFramePr>
        <p:xfrm>
          <a:off x="4578075" y="1189671"/>
          <a:ext cx="5760000" cy="432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4076280341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16026320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571499348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945207382"/>
                    </a:ext>
                  </a:extLst>
                </a:gridCol>
              </a:tblGrid>
              <a:tr h="144000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3512240"/>
                  </a:ext>
                </a:extLst>
              </a:tr>
              <a:tr h="1440000">
                <a:tc>
                  <a:txBody>
                    <a:bodyPr/>
                    <a:lstStyle/>
                    <a:p>
                      <a:pPr algn="ctr"/>
                      <a:endParaRPr lang="cs-CZ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5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7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222213"/>
                  </a:ext>
                </a:extLst>
              </a:tr>
              <a:tr h="1440000">
                <a:tc>
                  <a:txBody>
                    <a:bodyPr/>
                    <a:lstStyle/>
                    <a:p>
                      <a:pPr algn="ctr"/>
                      <a:endParaRPr lang="cs-CZ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9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A3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00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12627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49045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4BC3AE-1755-76B4-429A-96E186228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Ukázka tabulky 1</a:t>
            </a:r>
          </a:p>
        </p:txBody>
      </p:sp>
      <p:graphicFrame>
        <p:nvGraphicFramePr>
          <p:cNvPr id="5" name="Tabulka 5">
            <a:extLst>
              <a:ext uri="{FF2B5EF4-FFF2-40B4-BE49-F238E27FC236}">
                <a16:creationId xmlns:a16="http://schemas.microsoft.com/office/drawing/2014/main" id="{4B04DDBA-AB8E-63F5-B89B-227805F9DA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9009909"/>
              </p:ext>
            </p:extLst>
          </p:nvPr>
        </p:nvGraphicFramePr>
        <p:xfrm>
          <a:off x="360363" y="1209674"/>
          <a:ext cx="9971082" cy="309562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459037">
                  <a:extLst>
                    <a:ext uri="{9D8B030D-6E8A-4147-A177-3AD203B41FA5}">
                      <a16:colId xmlns:a16="http://schemas.microsoft.com/office/drawing/2014/main" val="3689791812"/>
                    </a:ext>
                  </a:extLst>
                </a:gridCol>
                <a:gridCol w="1502409">
                  <a:extLst>
                    <a:ext uri="{9D8B030D-6E8A-4147-A177-3AD203B41FA5}">
                      <a16:colId xmlns:a16="http://schemas.microsoft.com/office/drawing/2014/main" val="2572886213"/>
                    </a:ext>
                  </a:extLst>
                </a:gridCol>
                <a:gridCol w="1502409">
                  <a:extLst>
                    <a:ext uri="{9D8B030D-6E8A-4147-A177-3AD203B41FA5}">
                      <a16:colId xmlns:a16="http://schemas.microsoft.com/office/drawing/2014/main" val="900904605"/>
                    </a:ext>
                  </a:extLst>
                </a:gridCol>
                <a:gridCol w="1502409">
                  <a:extLst>
                    <a:ext uri="{9D8B030D-6E8A-4147-A177-3AD203B41FA5}">
                      <a16:colId xmlns:a16="http://schemas.microsoft.com/office/drawing/2014/main" val="4001287191"/>
                    </a:ext>
                  </a:extLst>
                </a:gridCol>
                <a:gridCol w="1502409">
                  <a:extLst>
                    <a:ext uri="{9D8B030D-6E8A-4147-A177-3AD203B41FA5}">
                      <a16:colId xmlns:a16="http://schemas.microsoft.com/office/drawing/2014/main" val="1441284565"/>
                    </a:ext>
                  </a:extLst>
                </a:gridCol>
                <a:gridCol w="1502409">
                  <a:extLst>
                    <a:ext uri="{9D8B030D-6E8A-4147-A177-3AD203B41FA5}">
                      <a16:colId xmlns:a16="http://schemas.microsoft.com/office/drawing/2014/main" val="205893970"/>
                    </a:ext>
                  </a:extLst>
                </a:gridCol>
              </a:tblGrid>
              <a:tr h="619125">
                <a:tc>
                  <a:txBody>
                    <a:bodyPr/>
                    <a:lstStyle/>
                    <a:p>
                      <a:r>
                        <a:rPr lang="cs-CZ" sz="1200" dirty="0"/>
                        <a:t>Název řádku 0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Sloupec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Sloupec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Sloupec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Sloupec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Sloupec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0821224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r>
                        <a:rPr lang="cs-CZ" sz="1200" dirty="0"/>
                        <a:t>Název řádku 1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D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6402738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8015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/>
                        <a:t>Název řádku 2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D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3581638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8015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/>
                        <a:t>Název řádku 3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D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1024293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8015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/>
                        <a:t>Název řádku 4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D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3175543"/>
                  </a:ext>
                </a:extLst>
              </a:tr>
            </a:tbl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66094D5-1EBA-6C0E-28C7-91E78F0BF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38</a:t>
            </a:fld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94CF4EC8-D5B8-2C89-D02D-A1754ECF24E6}"/>
              </a:ext>
            </a:extLst>
          </p:cNvPr>
          <p:cNvSpPr txBox="1"/>
          <p:nvPr/>
        </p:nvSpPr>
        <p:spPr>
          <a:xfrm>
            <a:off x="360000" y="4513249"/>
            <a:ext cx="5348286" cy="276999"/>
          </a:xfrm>
          <a:prstGeom prst="rect">
            <a:avLst/>
          </a:prstGeom>
          <a:noFill/>
        </p:spPr>
        <p:txBody>
          <a:bodyPr wrap="square" lIns="180000">
            <a:spAutoFit/>
          </a:bodyPr>
          <a:lstStyle/>
          <a:p>
            <a:r>
              <a:rPr lang="cs-CZ" sz="1200" dirty="0">
                <a:solidFill>
                  <a:schemeClr val="accent1"/>
                </a:solidFill>
              </a:rPr>
              <a:t>Zde uveďte zdroj dat</a:t>
            </a:r>
          </a:p>
        </p:txBody>
      </p:sp>
    </p:spTree>
    <p:extLst>
      <p:ext uri="{BB962C8B-B14F-4D97-AF65-F5344CB8AC3E}">
        <p14:creationId xmlns:p14="http://schemas.microsoft.com/office/powerpoint/2010/main" val="10726745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4BC3AE-1755-76B4-429A-96E186228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Ukázka tabulky 2</a:t>
            </a:r>
          </a:p>
        </p:txBody>
      </p:sp>
      <p:graphicFrame>
        <p:nvGraphicFramePr>
          <p:cNvPr id="5" name="Tabulka 5">
            <a:extLst>
              <a:ext uri="{FF2B5EF4-FFF2-40B4-BE49-F238E27FC236}">
                <a16:creationId xmlns:a16="http://schemas.microsoft.com/office/drawing/2014/main" id="{4B04DDBA-AB8E-63F5-B89B-227805F9DA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712588"/>
              </p:ext>
            </p:extLst>
          </p:nvPr>
        </p:nvGraphicFramePr>
        <p:xfrm>
          <a:off x="360363" y="1209674"/>
          <a:ext cx="9971072" cy="321754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935162">
                  <a:extLst>
                    <a:ext uri="{9D8B030D-6E8A-4147-A177-3AD203B41FA5}">
                      <a16:colId xmlns:a16="http://schemas.microsoft.com/office/drawing/2014/main" val="3689791812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2572886213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515238603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447918651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3093079450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946405050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1696223992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900904605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4001287191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1441284565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20589397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cs-CZ" sz="200" dirty="0"/>
                    </a:p>
                  </a:txBody>
                  <a:tcPr marL="180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3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400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145077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Název řádku 0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0821224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r>
                        <a:rPr lang="cs-CZ" sz="1200" dirty="0"/>
                        <a:t>Název řádku 1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6402738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8015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/>
                        <a:t>Název řádku 2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3581638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8015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/>
                        <a:t>Název řádku 3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1024293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8015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/>
                        <a:t>Název řádku 4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175543"/>
                  </a:ext>
                </a:extLst>
              </a:tr>
            </a:tbl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66094D5-1EBA-6C0E-28C7-91E78F0BF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39</a:t>
            </a:fld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94CF4EC8-D5B8-2C89-D02D-A1754ECF24E6}"/>
              </a:ext>
            </a:extLst>
          </p:cNvPr>
          <p:cNvSpPr txBox="1"/>
          <p:nvPr/>
        </p:nvSpPr>
        <p:spPr>
          <a:xfrm>
            <a:off x="360000" y="4579924"/>
            <a:ext cx="5348286" cy="276999"/>
          </a:xfrm>
          <a:prstGeom prst="rect">
            <a:avLst/>
          </a:prstGeom>
          <a:noFill/>
        </p:spPr>
        <p:txBody>
          <a:bodyPr wrap="square" lIns="180000">
            <a:spAutoFit/>
          </a:bodyPr>
          <a:lstStyle/>
          <a:p>
            <a:r>
              <a:rPr lang="cs-CZ" sz="1200" dirty="0">
                <a:solidFill>
                  <a:schemeClr val="accent1"/>
                </a:solidFill>
              </a:rPr>
              <a:t>Zde uveďte zdroj dat</a:t>
            </a:r>
          </a:p>
        </p:txBody>
      </p:sp>
      <p:graphicFrame>
        <p:nvGraphicFramePr>
          <p:cNvPr id="3" name="Tabulka 5">
            <a:extLst>
              <a:ext uri="{FF2B5EF4-FFF2-40B4-BE49-F238E27FC236}">
                <a16:creationId xmlns:a16="http://schemas.microsoft.com/office/drawing/2014/main" id="{C7836548-FFE9-58F4-555E-EB7EE1E724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3611907"/>
              </p:ext>
            </p:extLst>
          </p:nvPr>
        </p:nvGraphicFramePr>
        <p:xfrm>
          <a:off x="5291435" y="4718423"/>
          <a:ext cx="5040000" cy="8229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0000">
                  <a:extLst>
                    <a:ext uri="{9D8B030D-6E8A-4147-A177-3AD203B41FA5}">
                      <a16:colId xmlns:a16="http://schemas.microsoft.com/office/drawing/2014/main" val="3491578691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982363184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3496845424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439339917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2801312387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908375784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233234164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259486027"/>
                    </a:ext>
                  </a:extLst>
                </a:gridCol>
              </a:tblGrid>
              <a:tr h="131398"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1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3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7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400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10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4731978"/>
                  </a:ext>
                </a:extLst>
              </a:tr>
              <a:tr h="131398"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0584003"/>
                  </a:ext>
                </a:extLst>
              </a:tr>
              <a:tr h="131398"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2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5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8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1280472"/>
                  </a:ext>
                </a:extLst>
              </a:tr>
              <a:tr h="131398"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6442878"/>
                  </a:ext>
                </a:extLst>
              </a:tr>
              <a:tr h="131398"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3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6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3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9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07488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79840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946F66-01F9-3503-FE01-D8CB7138E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Ukázka grafu 1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CAAF4CE-0F3B-6AA0-2D0A-7107A5A82DF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pPr lvl="1"/>
            <a:r>
              <a:rPr lang="cs-CZ" dirty="0"/>
              <a:t>Druhá úroveň textu v prezentaci </a:t>
            </a:r>
          </a:p>
          <a:p>
            <a:pPr lvl="2"/>
            <a:r>
              <a:rPr lang="cs-CZ" dirty="0"/>
              <a:t>Třetí úroveň textu v prezentaci</a:t>
            </a:r>
          </a:p>
          <a:p>
            <a:endParaRPr lang="cs-CZ" dirty="0"/>
          </a:p>
        </p:txBody>
      </p:sp>
      <p:graphicFrame>
        <p:nvGraphicFramePr>
          <p:cNvPr id="10" name="Zástupný obsah 9">
            <a:extLst>
              <a:ext uri="{FF2B5EF4-FFF2-40B4-BE49-F238E27FC236}">
                <a16:creationId xmlns:a16="http://schemas.microsoft.com/office/drawing/2014/main" id="{840A5796-7260-E6D5-CB94-B041E9966BF6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019432205"/>
              </p:ext>
            </p:extLst>
          </p:nvPr>
        </p:nvGraphicFramePr>
        <p:xfrm>
          <a:off x="5616575" y="1209675"/>
          <a:ext cx="4714875" cy="44858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6393B22-5C42-45F9-4D72-394AD9795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87654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946F66-01F9-3503-FE01-D8CB7138E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Ukázka grafu 1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CAAF4CE-0F3B-6AA0-2D0A-7107A5A82DF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pPr lvl="1"/>
            <a:r>
              <a:rPr lang="cs-CZ" dirty="0"/>
              <a:t>Druhá úroveň textu v prezentaci </a:t>
            </a:r>
          </a:p>
          <a:p>
            <a:pPr lvl="2"/>
            <a:r>
              <a:rPr lang="cs-CZ" dirty="0"/>
              <a:t>Třetí úroveň textu v prezentaci</a:t>
            </a:r>
          </a:p>
          <a:p>
            <a:endParaRPr lang="cs-CZ" dirty="0"/>
          </a:p>
        </p:txBody>
      </p:sp>
      <p:graphicFrame>
        <p:nvGraphicFramePr>
          <p:cNvPr id="10" name="Zástupný obsah 9">
            <a:extLst>
              <a:ext uri="{FF2B5EF4-FFF2-40B4-BE49-F238E27FC236}">
                <a16:creationId xmlns:a16="http://schemas.microsoft.com/office/drawing/2014/main" id="{840A5796-7260-E6D5-CB94-B041E9966BF6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20559608"/>
              </p:ext>
            </p:extLst>
          </p:nvPr>
        </p:nvGraphicFramePr>
        <p:xfrm>
          <a:off x="5616575" y="1209675"/>
          <a:ext cx="4714875" cy="44858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6393B22-5C42-45F9-4D72-394AD9795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41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17857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1E877F-75CD-0E1E-D4B9-21C413894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Ukázka grafu 3</a:t>
            </a:r>
          </a:p>
        </p:txBody>
      </p:sp>
      <p:graphicFrame>
        <p:nvGraphicFramePr>
          <p:cNvPr id="7" name="Zástupný obsah 6">
            <a:extLst>
              <a:ext uri="{FF2B5EF4-FFF2-40B4-BE49-F238E27FC236}">
                <a16:creationId xmlns:a16="http://schemas.microsoft.com/office/drawing/2014/main" id="{066C22A3-3027-31E9-F607-1A55411593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0451177"/>
              </p:ext>
            </p:extLst>
          </p:nvPr>
        </p:nvGraphicFramePr>
        <p:xfrm>
          <a:off x="360363" y="1209675"/>
          <a:ext cx="9971087" cy="4041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75506B4-2F4E-1ADD-A6A0-D964676BE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42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45361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1E877F-75CD-0E1E-D4B9-21C413894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Ukázka grafu 4</a:t>
            </a:r>
          </a:p>
        </p:txBody>
      </p:sp>
      <p:graphicFrame>
        <p:nvGraphicFramePr>
          <p:cNvPr id="7" name="Zástupný obsah 6">
            <a:extLst>
              <a:ext uri="{FF2B5EF4-FFF2-40B4-BE49-F238E27FC236}">
                <a16:creationId xmlns:a16="http://schemas.microsoft.com/office/drawing/2014/main" id="{066C22A3-3027-31E9-F607-1A55411593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1636152"/>
              </p:ext>
            </p:extLst>
          </p:nvPr>
        </p:nvGraphicFramePr>
        <p:xfrm>
          <a:off x="360363" y="1209675"/>
          <a:ext cx="9971087" cy="4041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75506B4-2F4E-1ADD-A6A0-D964676BE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43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790517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diagram&#10;&#10;Popis byl vytvořen automaticky">
            <a:extLst>
              <a:ext uri="{FF2B5EF4-FFF2-40B4-BE49-F238E27FC236}">
                <a16:creationId xmlns:a16="http://schemas.microsoft.com/office/drawing/2014/main" id="{A6E30D30-63DE-55B4-4A41-0B3FED5BE1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84395" y="1143693"/>
            <a:ext cx="6528894" cy="3705809"/>
          </a:xfrm>
          <a:prstGeom prst="rect">
            <a:avLst/>
          </a:prstGeom>
        </p:spPr>
      </p:pic>
      <p:sp>
        <p:nvSpPr>
          <p:cNvPr id="6" name="Nadpis 5">
            <a:extLst>
              <a:ext uri="{FF2B5EF4-FFF2-40B4-BE49-F238E27FC236}">
                <a16:creationId xmlns:a16="http://schemas.microsoft.com/office/drawing/2014/main" id="{523ED5C0-625D-3A3A-18B7-55528C32C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Kde nás můžete navštívit?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B0F5B0E9-6333-E221-A9A0-12EFEF5642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9999" y="1209198"/>
            <a:ext cx="3697652" cy="4042308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accent1"/>
                </a:solidFill>
              </a:rPr>
              <a:t>Pečujeme o klienty </a:t>
            </a:r>
            <a:br>
              <a:rPr lang="cs-CZ" b="1" dirty="0">
                <a:solidFill>
                  <a:schemeClr val="accent1"/>
                </a:solidFill>
              </a:rPr>
            </a:br>
            <a:r>
              <a:rPr lang="cs-CZ" b="1" dirty="0">
                <a:solidFill>
                  <a:schemeClr val="accent1"/>
                </a:solidFill>
              </a:rPr>
              <a:t>na 7 regionálních odborech </a:t>
            </a:r>
            <a:br>
              <a:rPr lang="cs-CZ" b="1" dirty="0">
                <a:solidFill>
                  <a:schemeClr val="accent1"/>
                </a:solidFill>
              </a:rPr>
            </a:br>
            <a:r>
              <a:rPr lang="cs-CZ" b="1" dirty="0">
                <a:solidFill>
                  <a:schemeClr val="accent1"/>
                </a:solidFill>
              </a:rPr>
              <a:t>a 65 pracovištích </a:t>
            </a:r>
            <a:br>
              <a:rPr lang="cs-CZ" b="1" dirty="0">
                <a:solidFill>
                  <a:schemeClr val="accent1"/>
                </a:solidFill>
              </a:rPr>
            </a:br>
            <a:r>
              <a:rPr lang="cs-CZ" b="1" dirty="0">
                <a:solidFill>
                  <a:schemeClr val="accent1"/>
                </a:solidFill>
              </a:rPr>
              <a:t>na území ČR.</a:t>
            </a:r>
          </a:p>
          <a:p>
            <a:r>
              <a:rPr lang="cs-CZ" sz="1700" dirty="0"/>
              <a:t>Praha, Brno, České Budějovice, Hradec Králové, Olomouc, Opava, Ústí nad Labem.</a:t>
            </a:r>
          </a:p>
          <a:p>
            <a:r>
              <a:rPr lang="cs-CZ" sz="1700" dirty="0"/>
              <a:t>Děčín, Litoměřice, Louny, Karlovy Vary, Cheb, Česká Lípa, Liberec, Semily, Jičín, Trutnov, Náchod, Pardubice, Rychnov nad Kněžnou, Chrudim, Ústí nad Orlicí, Svitavy...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81A3C03-747F-937E-E145-AAE59A3BB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44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97582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mapa&#10;&#10;Popis byl vytvořen automaticky se střední mírou spolehlivosti">
            <a:extLst>
              <a:ext uri="{FF2B5EF4-FFF2-40B4-BE49-F238E27FC236}">
                <a16:creationId xmlns:a16="http://schemas.microsoft.com/office/drawing/2014/main" id="{E0573279-E38C-2359-4566-DFF82B45FC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54186" y="1166666"/>
            <a:ext cx="6556888" cy="3757759"/>
          </a:xfrm>
          <a:prstGeom prst="rect">
            <a:avLst/>
          </a:prstGeom>
        </p:spPr>
      </p:pic>
      <p:sp>
        <p:nvSpPr>
          <p:cNvPr id="6" name="Nadpis 5">
            <a:extLst>
              <a:ext uri="{FF2B5EF4-FFF2-40B4-BE49-F238E27FC236}">
                <a16:creationId xmlns:a16="http://schemas.microsoft.com/office/drawing/2014/main" id="{523ED5C0-625D-3A3A-18B7-55528C32C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Kde nás můžete navštívit?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B0F5B0E9-6333-E221-A9A0-12EFEF5642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9999" y="1209198"/>
            <a:ext cx="3697652" cy="4042308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accent1"/>
                </a:solidFill>
              </a:rPr>
              <a:t>Pečujeme o klienty </a:t>
            </a:r>
            <a:br>
              <a:rPr lang="cs-CZ" b="1" dirty="0">
                <a:solidFill>
                  <a:schemeClr val="accent1"/>
                </a:solidFill>
              </a:rPr>
            </a:br>
            <a:r>
              <a:rPr lang="cs-CZ" b="1" dirty="0">
                <a:solidFill>
                  <a:schemeClr val="accent1"/>
                </a:solidFill>
              </a:rPr>
              <a:t>na 7 regionálních odborech </a:t>
            </a:r>
            <a:br>
              <a:rPr lang="cs-CZ" b="1" dirty="0">
                <a:solidFill>
                  <a:schemeClr val="accent1"/>
                </a:solidFill>
              </a:rPr>
            </a:br>
            <a:r>
              <a:rPr lang="cs-CZ" b="1" dirty="0">
                <a:solidFill>
                  <a:schemeClr val="accent1"/>
                </a:solidFill>
              </a:rPr>
              <a:t>a 65 pracovištích </a:t>
            </a:r>
            <a:br>
              <a:rPr lang="cs-CZ" b="1" dirty="0">
                <a:solidFill>
                  <a:schemeClr val="accent1"/>
                </a:solidFill>
              </a:rPr>
            </a:br>
            <a:r>
              <a:rPr lang="cs-CZ" b="1" dirty="0">
                <a:solidFill>
                  <a:schemeClr val="accent1"/>
                </a:solidFill>
              </a:rPr>
              <a:t>na území ČR.</a:t>
            </a:r>
          </a:p>
          <a:p>
            <a:r>
              <a:rPr lang="cs-CZ" sz="1700" dirty="0"/>
              <a:t>Praha, Brno, České Budějovice, Hradec Králové, Olomouc, Opava, Ústí nad Labem.</a:t>
            </a:r>
          </a:p>
          <a:p>
            <a:r>
              <a:rPr lang="cs-CZ" sz="1700" dirty="0"/>
              <a:t>Děčín, Litoměřice, Louny, Karlovy Vary, Cheb, Česká Lípa, Liberec, Semily, Jičín, Trutnov, Náchod, Pardubice, Rychnov nad Kněžnou, Chrudim, Ústí nad Orlicí, Svitavy...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81A3C03-747F-937E-E145-AAE59A3BB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45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93008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1E877F-75CD-0E1E-D4B9-21C413894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Ukázka grafu 5</a:t>
            </a:r>
          </a:p>
        </p:txBody>
      </p:sp>
      <p:graphicFrame>
        <p:nvGraphicFramePr>
          <p:cNvPr id="7" name="Zástupný obsah 6">
            <a:extLst>
              <a:ext uri="{FF2B5EF4-FFF2-40B4-BE49-F238E27FC236}">
                <a16:creationId xmlns:a16="http://schemas.microsoft.com/office/drawing/2014/main" id="{066C22A3-3027-31E9-F607-1A554115930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60363" y="1209675"/>
          <a:ext cx="9971087" cy="4041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75506B4-2F4E-1ADD-A6A0-D964676BE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46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84871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EB0EBB-B75C-EA30-5B62-77D76C4B2C0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Pomáháme</a:t>
            </a:r>
            <a:br>
              <a:rPr lang="cs-CZ" dirty="0"/>
            </a:br>
            <a:r>
              <a:rPr lang="cs-CZ" dirty="0"/>
              <a:t>českému zemědělství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CE62015-6F90-5572-045F-295AD73984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Jméno Příjmení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jmeno.prijmeni@szif.gov.cz</a:t>
            </a:r>
            <a:br>
              <a:rPr lang="cs-CZ" dirty="0"/>
            </a:br>
            <a:r>
              <a:rPr lang="cs-CZ" dirty="0"/>
              <a:t>Ve Smečkách 801/33, 110 00 Praha 1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solidFill>
                  <a:schemeClr val="accent1"/>
                </a:solidFill>
              </a:rPr>
              <a:t>szif.gov.cz</a:t>
            </a:r>
          </a:p>
        </p:txBody>
      </p:sp>
    </p:spTree>
    <p:extLst>
      <p:ext uri="{BB962C8B-B14F-4D97-AF65-F5344CB8AC3E}">
        <p14:creationId xmlns:p14="http://schemas.microsoft.com/office/powerpoint/2010/main" val="166626854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4CDFEB-2065-E7BA-E9A5-43D36E8E86B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Pomáháme</a:t>
            </a:r>
            <a:br>
              <a:rPr lang="cs-CZ" dirty="0"/>
            </a:br>
            <a:r>
              <a:rPr lang="cs-CZ" dirty="0"/>
              <a:t>českému zemědělství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9CE74B8-C56F-22F0-F916-38A7E1A5045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Jméno Příjmení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jmeno.prijmeni@szif.gov.cz</a:t>
            </a:r>
            <a:br>
              <a:rPr lang="cs-CZ" dirty="0"/>
            </a:br>
            <a:r>
              <a:rPr lang="cs-CZ" dirty="0"/>
              <a:t>Ve Smečkách 801/33, 110 00 Praha 1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solidFill>
                  <a:schemeClr val="accent1"/>
                </a:solidFill>
              </a:rPr>
              <a:t>szif.gov.cz</a:t>
            </a:r>
          </a:p>
        </p:txBody>
      </p:sp>
    </p:spTree>
    <p:extLst>
      <p:ext uri="{BB962C8B-B14F-4D97-AF65-F5344CB8AC3E}">
        <p14:creationId xmlns:p14="http://schemas.microsoft.com/office/powerpoint/2010/main" val="369679029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7FCFA9-CB82-8576-EE24-67A3C260FC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Pomáháme</a:t>
            </a:r>
            <a:br>
              <a:rPr lang="cs-CZ" dirty="0"/>
            </a:br>
            <a:r>
              <a:rPr lang="cs-CZ" dirty="0"/>
              <a:t>českému zemědělství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C928714-AE49-4676-16DA-4A4D7157C18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Jméno Příjmení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jmeno.prijmeni@szif.gov.cz</a:t>
            </a:r>
            <a:br>
              <a:rPr lang="cs-CZ" dirty="0"/>
            </a:br>
            <a:r>
              <a:rPr lang="cs-CZ" dirty="0"/>
              <a:t>Ve Smečkách 801/33, 110 00 Praha 1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solidFill>
                  <a:schemeClr val="accent1"/>
                </a:solidFill>
              </a:rPr>
              <a:t>szif.gov.cz</a:t>
            </a:r>
          </a:p>
        </p:txBody>
      </p:sp>
    </p:spTree>
    <p:extLst>
      <p:ext uri="{BB962C8B-B14F-4D97-AF65-F5344CB8AC3E}">
        <p14:creationId xmlns:p14="http://schemas.microsoft.com/office/powerpoint/2010/main" val="211722789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1F08517-CD06-6F29-8E0A-14DF6E68F3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Pomáháme</a:t>
            </a:r>
            <a:br>
              <a:rPr lang="cs-CZ" dirty="0"/>
            </a:br>
            <a:r>
              <a:rPr lang="cs-CZ" dirty="0"/>
              <a:t>českému zemědělství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751F984-7447-A3CA-DB53-C32077C46D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Jméno Příjmení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jmeno.prijmeni@szif.gov.cz</a:t>
            </a:r>
            <a:br>
              <a:rPr lang="cs-CZ" dirty="0"/>
            </a:br>
            <a:r>
              <a:rPr lang="cs-CZ" dirty="0"/>
              <a:t>Ve Smečkách 801/33, 110 00 Praha 1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solidFill>
                  <a:schemeClr val="accent1"/>
                </a:solidFill>
              </a:rPr>
              <a:t>szif.gov.cz</a:t>
            </a:r>
          </a:p>
        </p:txBody>
      </p:sp>
    </p:spTree>
    <p:extLst>
      <p:ext uri="{BB962C8B-B14F-4D97-AF65-F5344CB8AC3E}">
        <p14:creationId xmlns:p14="http://schemas.microsoft.com/office/powerpoint/2010/main" val="233444581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617A89-8BE4-74FE-1D04-BB7031249A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Pomáháme</a:t>
            </a:r>
            <a:br>
              <a:rPr lang="cs-CZ" dirty="0"/>
            </a:br>
            <a:r>
              <a:rPr lang="cs-CZ" dirty="0"/>
              <a:t>českému zemědělství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744FAAF-9318-84EC-7267-D0ED666278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Jméno Příjmení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jmeno.prijmeni@szif.gov.cz</a:t>
            </a:r>
            <a:br>
              <a:rPr lang="cs-CZ" dirty="0"/>
            </a:br>
            <a:r>
              <a:rPr lang="cs-CZ" dirty="0"/>
              <a:t>Ve Smečkách 801/33, 110 00 Praha 1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solidFill>
                  <a:schemeClr val="accent1"/>
                </a:solidFill>
              </a:rPr>
              <a:t>szif.gov.cz</a:t>
            </a:r>
          </a:p>
        </p:txBody>
      </p:sp>
    </p:spTree>
    <p:extLst>
      <p:ext uri="{BB962C8B-B14F-4D97-AF65-F5344CB8AC3E}">
        <p14:creationId xmlns:p14="http://schemas.microsoft.com/office/powerpoint/2010/main" val="30641157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7D3797-4612-5EB3-7EF6-163F41A80F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Pomáháme</a:t>
            </a:r>
            <a:br>
              <a:rPr lang="cs-CZ" dirty="0"/>
            </a:br>
            <a:r>
              <a:rPr lang="cs-CZ" dirty="0"/>
              <a:t>českému zemědělství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54ECEA0-3DFB-4B6D-7EC8-661DFC4280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Jméno Příjmení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jmeno.prijmeni@szif.gov.cz</a:t>
            </a:r>
            <a:br>
              <a:rPr lang="cs-CZ" dirty="0"/>
            </a:br>
            <a:r>
              <a:rPr lang="cs-CZ" dirty="0"/>
              <a:t>Ve Smečkách 801/33, 110 00 Praha 1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solidFill>
                  <a:schemeClr val="accent1"/>
                </a:solidFill>
              </a:rPr>
              <a:t>szif.gov.cz</a:t>
            </a:r>
          </a:p>
        </p:txBody>
      </p:sp>
    </p:spTree>
    <p:extLst>
      <p:ext uri="{BB962C8B-B14F-4D97-AF65-F5344CB8AC3E}">
        <p14:creationId xmlns:p14="http://schemas.microsoft.com/office/powerpoint/2010/main" val="344126296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F0CBCA-63EA-3DA6-7705-71C340E13CD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Pomáháme</a:t>
            </a:r>
            <a:br>
              <a:rPr lang="cs-CZ" dirty="0"/>
            </a:br>
            <a:r>
              <a:rPr lang="cs-CZ" dirty="0"/>
              <a:t>českému zemědělství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8B537B0-A6DC-43D2-810A-71D8903A0D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Jméno Příjmení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jmeno.prijmeni@szif.gov.cz</a:t>
            </a:r>
            <a:br>
              <a:rPr lang="cs-CZ" dirty="0"/>
            </a:br>
            <a:r>
              <a:rPr lang="cs-CZ" dirty="0"/>
              <a:t>Ve Smečkách 801/33, 110 00 Praha 1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solidFill>
                  <a:schemeClr val="accent1"/>
                </a:solidFill>
              </a:rPr>
              <a:t>szif.gov.cz</a:t>
            </a:r>
          </a:p>
        </p:txBody>
      </p:sp>
    </p:spTree>
    <p:extLst>
      <p:ext uri="{BB962C8B-B14F-4D97-AF65-F5344CB8AC3E}">
        <p14:creationId xmlns:p14="http://schemas.microsoft.com/office/powerpoint/2010/main" val="224024448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6AD3C1-6344-44AE-807A-CD08587A8A9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Pomáháme</a:t>
            </a:r>
            <a:br>
              <a:rPr lang="cs-CZ" dirty="0"/>
            </a:br>
            <a:r>
              <a:rPr lang="cs-CZ" dirty="0"/>
              <a:t>českému zemědělství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8460E10-485E-4DDA-876E-9D2628BB4D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Jméno Příjmení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jmeno.prijmeni@szif.gov.cz</a:t>
            </a:r>
            <a:br>
              <a:rPr lang="cs-CZ" dirty="0"/>
            </a:br>
            <a:r>
              <a:rPr lang="cs-CZ" dirty="0"/>
              <a:t>Ve Smečkách 801/33, 110 00 Praha 1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solidFill>
                  <a:schemeClr val="accent1"/>
                </a:solidFill>
              </a:rPr>
              <a:t>szif.gov.cz</a:t>
            </a:r>
          </a:p>
        </p:txBody>
      </p:sp>
    </p:spTree>
    <p:extLst>
      <p:ext uri="{BB962C8B-B14F-4D97-AF65-F5344CB8AC3E}">
        <p14:creationId xmlns:p14="http://schemas.microsoft.com/office/powerpoint/2010/main" val="282911437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SZIF">
      <a:dk1>
        <a:sysClr val="windowText" lastClr="000000"/>
      </a:dk1>
      <a:lt1>
        <a:sysClr val="window" lastClr="FFFFFF"/>
      </a:lt1>
      <a:dk2>
        <a:srgbClr val="A8AD00"/>
      </a:dk2>
      <a:lt2>
        <a:srgbClr val="9EA2A2"/>
      </a:lt2>
      <a:accent1>
        <a:srgbClr val="009F4D"/>
      </a:accent1>
      <a:accent2>
        <a:srgbClr val="A20067"/>
      </a:accent2>
      <a:accent3>
        <a:srgbClr val="F2A900"/>
      </a:accent3>
      <a:accent4>
        <a:srgbClr val="703F2A"/>
      </a:accent4>
      <a:accent5>
        <a:srgbClr val="005EB8"/>
      </a:accent5>
      <a:accent6>
        <a:srgbClr val="FF671F"/>
      </a:accent6>
      <a:hlink>
        <a:srgbClr val="00A3E0"/>
      </a:hlink>
      <a:folHlink>
        <a:srgbClr val="E4002B"/>
      </a:folHlink>
    </a:clrScheme>
    <a:fontScheme name="SZI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zif-prezentace-cz_1_2025" id="{5A6A59BF-C5D4-4D3A-B37C-5F13BB14ABE4}" vid="{855F7EAD-6C09-4F6E-BB30-A0562DC218A9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Words>1542</Words>
  <Application>Microsoft Office PowerPoint</Application>
  <PresentationFormat>Vlastní</PresentationFormat>
  <Paragraphs>302</Paragraphs>
  <Slides>54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54</vt:i4>
      </vt:variant>
    </vt:vector>
  </HeadingPairs>
  <TitlesOfParts>
    <vt:vector size="57" baseType="lpstr">
      <vt:lpstr>Arial</vt:lpstr>
      <vt:lpstr>Calibri</vt:lpstr>
      <vt:lpstr>Motiv Office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Obsah</vt:lpstr>
      <vt:lpstr>Obsah</vt:lpstr>
      <vt:lpstr>Nadpis snímku</vt:lpstr>
      <vt:lpstr>Nadpis snímku</vt:lpstr>
      <vt:lpstr>Nadpis snímku</vt:lpstr>
      <vt:lpstr>Nadpis snímku</vt:lpstr>
      <vt:lpstr>Nadpis snímku</vt:lpstr>
      <vt:lpstr>Nadpis snímku</vt:lpstr>
      <vt:lpstr>Nadpis snímku</vt:lpstr>
      <vt:lpstr>Nadpis snímku</vt:lpstr>
      <vt:lpstr>Předělová stránka prezentace</vt:lpstr>
      <vt:lpstr>Předělová stránka prezentace</vt:lpstr>
      <vt:lpstr>Předělová stránka prezentace</vt:lpstr>
      <vt:lpstr>Předělová stránka prezentace</vt:lpstr>
      <vt:lpstr>Předělová stránka prezentace</vt:lpstr>
      <vt:lpstr>Předělová stránka prezentace</vt:lpstr>
      <vt:lpstr>Předělová stránka prezentace</vt:lpstr>
      <vt:lpstr>Předělová stránka prezentace</vt:lpstr>
      <vt:lpstr>Předělová stránka prezentace</vt:lpstr>
      <vt:lpstr>Předělová stránka prezentace</vt:lpstr>
      <vt:lpstr>Barevnost</vt:lpstr>
      <vt:lpstr>Doplňková barevnost</vt:lpstr>
      <vt:lpstr>Ukázka tabulky 1</vt:lpstr>
      <vt:lpstr>Ukázka tabulky 2</vt:lpstr>
      <vt:lpstr>Ukázka grafu 1</vt:lpstr>
      <vt:lpstr>Ukázka grafu 1</vt:lpstr>
      <vt:lpstr>Ukázka grafu 3</vt:lpstr>
      <vt:lpstr>Ukázka grafu 4</vt:lpstr>
      <vt:lpstr>Kde nás můžete navštívit?</vt:lpstr>
      <vt:lpstr>Kde nás můžete navštívit?</vt:lpstr>
      <vt:lpstr>Ukázka grafu 5</vt:lpstr>
      <vt:lpstr>Pomáháme českému zemědělství</vt:lpstr>
      <vt:lpstr>Pomáháme českému zemědělství</vt:lpstr>
      <vt:lpstr>Pomáháme českému zemědělství</vt:lpstr>
      <vt:lpstr>Pomáháme českému zemědělství</vt:lpstr>
      <vt:lpstr>Pomáháme českému zemědělství</vt:lpstr>
      <vt:lpstr>Pomáháme českému zemědělství</vt:lpstr>
      <vt:lpstr>Pomáháme českému zemědělství</vt:lpstr>
      <vt:lpstr>Pomáháme českému zemědělství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prezentace, název prezentace, název Arial CE bold, 25 bodů, řádkování 30 bodů</dc:title>
  <dc:creator>Vasilová Lucie MgA. et MgA.</dc:creator>
  <cp:lastModifiedBy>Vasilová Lucie MgA. et MgA.</cp:lastModifiedBy>
  <cp:revision>2</cp:revision>
  <dcterms:created xsi:type="dcterms:W3CDTF">2025-01-16T10:10:33Z</dcterms:created>
  <dcterms:modified xsi:type="dcterms:W3CDTF">2025-01-16T10:36:14Z</dcterms:modified>
</cp:coreProperties>
</file>